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21"/>
  </p:notesMasterIdLst>
  <p:sldIdLst>
    <p:sldId id="256" r:id="rId2"/>
    <p:sldId id="399" r:id="rId3"/>
    <p:sldId id="261" r:id="rId4"/>
    <p:sldId id="414" r:id="rId5"/>
    <p:sldId id="602" r:id="rId6"/>
    <p:sldId id="603" r:id="rId7"/>
    <p:sldId id="574" r:id="rId8"/>
    <p:sldId id="609" r:id="rId9"/>
    <p:sldId id="586" r:id="rId10"/>
    <p:sldId id="528" r:id="rId11"/>
    <p:sldId id="565" r:id="rId12"/>
    <p:sldId id="611" r:id="rId13"/>
    <p:sldId id="604" r:id="rId14"/>
    <p:sldId id="607" r:id="rId15"/>
    <p:sldId id="608" r:id="rId16"/>
    <p:sldId id="600" r:id="rId17"/>
    <p:sldId id="605" r:id="rId18"/>
    <p:sldId id="606" r:id="rId19"/>
    <p:sldId id="279" r:id="rId20"/>
  </p:sldIdLst>
  <p:sldSz cx="9144000" cy="6858000" type="screen4x3"/>
  <p:notesSz cx="7104063" cy="10234613"/>
  <p:embeddedFontLst>
    <p:embeddedFont>
      <p:font typeface="Dosis" panose="02010503020202060003" pitchFamily="2" charset="0"/>
      <p:regular r:id="rId22"/>
      <p:bold r:id="rId23"/>
    </p:embeddedFont>
    <p:embeddedFont>
      <p:font typeface="Sniglet" panose="04070505030100020000" pitchFamily="82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5A11"/>
    <a:srgbClr val="B48900"/>
    <a:srgbClr val="D09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B60FB8B-1F91-41A3-A708-3DEB35DC4975}">
  <a:tblStyle styleId="{5B60FB8B-1F91-41A3-A708-3DEB35DC49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269D01E-BC32-4049-B463-5C60D7B0CCD2}" styleName="Estilo temático 2 - Énfasis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 autoAdjust="0"/>
    <p:restoredTop sz="79462" autoAdjust="0"/>
  </p:normalViewPr>
  <p:slideViewPr>
    <p:cSldViewPr>
      <p:cViewPr>
        <p:scale>
          <a:sx n="75" d="100"/>
          <a:sy n="75" d="100"/>
        </p:scale>
        <p:origin x="-1699" y="-58"/>
      </p:cViewPr>
      <p:guideLst>
        <p:guide orient="horz" pos="2160"/>
        <p:guide pos="2880"/>
      </p:guideLst>
    </p:cSldViewPr>
  </p:slideViewPr>
  <p:notesTextViewPr>
    <p:cViewPr>
      <p:scale>
        <a:sx n="125" d="100"/>
        <a:sy n="125" d="100"/>
      </p:scale>
      <p:origin x="0" y="30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9" tIns="99059" rIns="99059" bIns="99059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037900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Shape 514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n-US" sz="1200" dirty="0"/>
              <a:t>Welcome to </a:t>
            </a:r>
            <a:r>
              <a:rPr lang="en-US" sz="1200" dirty="0" err="1"/>
              <a:t>InteracTeach’s</a:t>
            </a:r>
            <a:r>
              <a:rPr lang="en-US" sz="1200" dirty="0"/>
              <a:t> exposition. Here we’ll see how was our work this deliverable.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Shape 534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 err="1" smtClean="0"/>
              <a:t>Now</a:t>
            </a:r>
            <a:r>
              <a:rPr lang="es-ES" dirty="0" smtClean="0"/>
              <a:t> </a:t>
            </a:r>
            <a:r>
              <a:rPr lang="es-ES" dirty="0" err="1" smtClean="0"/>
              <a:t>we’ll</a:t>
            </a:r>
            <a:r>
              <a:rPr lang="es-ES" dirty="0" smtClean="0"/>
              <a:t> </a:t>
            </a:r>
            <a:r>
              <a:rPr lang="es-ES" dirty="0" err="1" smtClean="0"/>
              <a:t>talk</a:t>
            </a:r>
            <a:r>
              <a:rPr lang="es-ES" dirty="0" smtClean="0"/>
              <a:t> </a:t>
            </a:r>
            <a:r>
              <a:rPr lang="es-ES" dirty="0" err="1" smtClean="0"/>
              <a:t>about</a:t>
            </a:r>
            <a:r>
              <a:rPr lang="es-ES" dirty="0" smtClean="0"/>
              <a:t> </a:t>
            </a:r>
            <a:r>
              <a:rPr lang="es-ES" dirty="0" err="1" smtClean="0"/>
              <a:t>our</a:t>
            </a:r>
            <a:r>
              <a:rPr lang="es-ES" dirty="0" smtClean="0"/>
              <a:t> </a:t>
            </a:r>
            <a:r>
              <a:rPr lang="es-ES" dirty="0" err="1" smtClean="0"/>
              <a:t>advertising</a:t>
            </a:r>
            <a:r>
              <a:rPr lang="es-ES" dirty="0" smtClean="0"/>
              <a:t> </a:t>
            </a:r>
            <a:r>
              <a:rPr lang="es-ES" baseline="0" dirty="0" smtClean="0"/>
              <a:t>plan.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 err="1" smtClean="0"/>
              <a:t>Our</a:t>
            </a:r>
            <a:r>
              <a:rPr lang="es-ES" dirty="0" smtClean="0"/>
              <a:t> </a:t>
            </a:r>
            <a:r>
              <a:rPr lang="es-ES" dirty="0" err="1" smtClean="0"/>
              <a:t>platform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focused</a:t>
            </a:r>
            <a:r>
              <a:rPr lang="es-ES" baseline="0" dirty="0" smtClean="0"/>
              <a:t> in </a:t>
            </a:r>
            <a:r>
              <a:rPr lang="es-ES" baseline="0" dirty="0" err="1" smtClean="0"/>
              <a:t>two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main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groups</a:t>
            </a:r>
            <a:r>
              <a:rPr lang="es-ES" baseline="0" dirty="0" smtClean="0"/>
              <a:t> of </a:t>
            </a:r>
            <a:r>
              <a:rPr lang="es-ES" baseline="0" dirty="0" err="1" smtClean="0"/>
              <a:t>users</a:t>
            </a:r>
            <a:r>
              <a:rPr lang="es-ES" baseline="0" dirty="0" smtClean="0"/>
              <a:t>: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first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formed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independent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programmers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between</a:t>
            </a:r>
            <a:r>
              <a:rPr lang="es-ES" baseline="0" dirty="0" smtClean="0"/>
              <a:t> 18 and 35 </a:t>
            </a:r>
            <a:r>
              <a:rPr lang="es-ES" baseline="0" dirty="0" err="1" smtClean="0"/>
              <a:t>years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from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spain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with</a:t>
            </a:r>
            <a:r>
              <a:rPr lang="es-ES" baseline="0" dirty="0" smtClean="0"/>
              <a:t> superior </a:t>
            </a:r>
            <a:r>
              <a:rPr lang="es-ES" baseline="0" dirty="0" err="1" smtClean="0"/>
              <a:t>studies</a:t>
            </a:r>
            <a:r>
              <a:rPr lang="es-ES" baseline="0" dirty="0" smtClean="0"/>
              <a:t> and </a:t>
            </a:r>
            <a:r>
              <a:rPr lang="es-ES" baseline="0" dirty="0" err="1" smtClean="0"/>
              <a:t>interested</a:t>
            </a:r>
            <a:r>
              <a:rPr lang="es-ES" baseline="0" dirty="0" smtClean="0"/>
              <a:t> in software, </a:t>
            </a:r>
            <a:r>
              <a:rPr lang="es-ES" baseline="0" dirty="0" err="1" smtClean="0"/>
              <a:t>engineering</a:t>
            </a:r>
            <a:r>
              <a:rPr lang="es-ES" baseline="0" dirty="0" smtClean="0"/>
              <a:t> and </a:t>
            </a:r>
            <a:r>
              <a:rPr lang="es-ES" baseline="0" dirty="0" err="1" smtClean="0"/>
              <a:t>development</a:t>
            </a:r>
            <a:r>
              <a:rPr lang="es-ES" baseline="0" dirty="0" smtClean="0"/>
              <a:t>.</a:t>
            </a:r>
          </a:p>
          <a:p>
            <a:pPr marL="0" indent="0">
              <a:buNone/>
            </a:pPr>
            <a:endParaRPr lang="es-ES" baseline="0" dirty="0" smtClean="0"/>
          </a:p>
          <a:p>
            <a:pPr marL="0" indent="0">
              <a:buNone/>
            </a:pPr>
            <a:r>
              <a:rPr lang="es-ES" baseline="0" dirty="0" err="1" smtClean="0"/>
              <a:t>The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other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one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private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educational</a:t>
            </a:r>
            <a:r>
              <a:rPr lang="es-ES" baseline="0" dirty="0" smtClean="0"/>
              <a:t> centres, </a:t>
            </a:r>
            <a:r>
              <a:rPr lang="es-ES" baseline="0" dirty="0" err="1" smtClean="0"/>
              <a:t>formed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adult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public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from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spain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between</a:t>
            </a:r>
            <a:r>
              <a:rPr lang="es-ES" baseline="0" dirty="0" smtClean="0"/>
              <a:t> 30 and 65 </a:t>
            </a:r>
            <a:r>
              <a:rPr lang="es-ES" baseline="0" dirty="0" err="1" smtClean="0"/>
              <a:t>years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with</a:t>
            </a:r>
            <a:r>
              <a:rPr lang="es-ES" baseline="0" dirty="0" smtClean="0"/>
              <a:t> superior </a:t>
            </a:r>
            <a:r>
              <a:rPr lang="es-ES" baseline="0" dirty="0" err="1" smtClean="0"/>
              <a:t>studies</a:t>
            </a:r>
            <a:r>
              <a:rPr lang="es-ES" baseline="0" dirty="0" smtClean="0"/>
              <a:t> and </a:t>
            </a:r>
            <a:r>
              <a:rPr lang="es-ES" baseline="0" dirty="0" err="1" smtClean="0"/>
              <a:t>interested</a:t>
            </a:r>
            <a:r>
              <a:rPr lang="es-ES" baseline="0" dirty="0" smtClean="0"/>
              <a:t> in </a:t>
            </a:r>
            <a:r>
              <a:rPr lang="es-ES" baseline="0" dirty="0" err="1" smtClean="0"/>
              <a:t>education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teaching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academies</a:t>
            </a:r>
            <a:r>
              <a:rPr lang="es-ES" baseline="0" dirty="0" smtClean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successfully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reach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both</a:t>
            </a:r>
            <a:r>
              <a:rPr lang="es-ES" baseline="0" dirty="0" smtClean="0"/>
              <a:t> </a:t>
            </a:r>
            <a:r>
              <a:rPr lang="es-ES" baseline="0" dirty="0" err="1" smtClean="0"/>
              <a:t>groups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we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budgeted</a:t>
            </a:r>
            <a:r>
              <a:rPr lang="es-ES" baseline="0" dirty="0" smtClean="0"/>
              <a:t> at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beginning</a:t>
            </a:r>
            <a:r>
              <a:rPr lang="es-ES" baseline="0" dirty="0" smtClean="0"/>
              <a:t> of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project</a:t>
            </a:r>
            <a:r>
              <a:rPr lang="es-ES" baseline="0" dirty="0" smtClean="0"/>
              <a:t> a total of €4150 in </a:t>
            </a:r>
            <a:r>
              <a:rPr lang="es-ES" baseline="0" dirty="0" err="1" smtClean="0"/>
              <a:t>matters</a:t>
            </a:r>
            <a:r>
              <a:rPr lang="es-ES" baseline="0" dirty="0" smtClean="0"/>
              <a:t> of </a:t>
            </a:r>
            <a:r>
              <a:rPr lang="es-ES" baseline="0" dirty="0" err="1" smtClean="0"/>
              <a:t>advertising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From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that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amount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we’ve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spent</a:t>
            </a:r>
            <a:r>
              <a:rPr lang="es-ES" baseline="0" dirty="0" smtClean="0"/>
              <a:t> a total of €4250, €100 </a:t>
            </a:r>
            <a:r>
              <a:rPr lang="es-ES" baseline="0" dirty="0" err="1" smtClean="0"/>
              <a:t>than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expected</a:t>
            </a:r>
            <a:r>
              <a:rPr lang="es-ES" baseline="0" dirty="0" smtClean="0"/>
              <a:t>. 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 smtClean="0"/>
              <a:t>A </a:t>
            </a:r>
            <a:r>
              <a:rPr lang="es-ES" dirty="0" err="1" smtClean="0"/>
              <a:t>first</a:t>
            </a:r>
            <a:r>
              <a:rPr lang="es-ES" dirty="0" smtClean="0"/>
              <a:t> </a:t>
            </a:r>
            <a:r>
              <a:rPr lang="es-ES" dirty="0" err="1" smtClean="0"/>
              <a:t>approach</a:t>
            </a:r>
            <a:r>
              <a:rPr lang="es-ES" baseline="0" dirty="0" smtClean="0"/>
              <a:t> in </a:t>
            </a:r>
            <a:r>
              <a:rPr lang="es-ES" baseline="0" dirty="0" err="1" smtClean="0"/>
              <a:t>order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to</a:t>
            </a:r>
            <a:r>
              <a:rPr lang="es-ES" baseline="0" dirty="0" smtClean="0"/>
              <a:t> do </a:t>
            </a:r>
            <a:r>
              <a:rPr lang="es-ES" baseline="0" dirty="0" err="1" smtClean="0"/>
              <a:t>these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advertising</a:t>
            </a:r>
            <a:r>
              <a:rPr lang="es-ES" baseline="0" dirty="0" smtClean="0"/>
              <a:t> plan </a:t>
            </a:r>
            <a:r>
              <a:rPr lang="es-ES" baseline="0" dirty="0" err="1" smtClean="0"/>
              <a:t>is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creation</a:t>
            </a:r>
            <a:r>
              <a:rPr lang="es-ES" baseline="0" dirty="0" smtClean="0"/>
              <a:t> of </a:t>
            </a:r>
            <a:r>
              <a:rPr lang="es-ES" baseline="0" dirty="0" err="1" smtClean="0"/>
              <a:t>advertising</a:t>
            </a:r>
            <a:r>
              <a:rPr lang="es-ES" baseline="0" dirty="0" smtClean="0"/>
              <a:t> banners.  As </a:t>
            </a:r>
            <a:r>
              <a:rPr lang="es-ES" baseline="0" dirty="0" err="1" smtClean="0"/>
              <a:t>we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see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we’ve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created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one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for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teachers</a:t>
            </a:r>
            <a:r>
              <a:rPr lang="es-ES" baseline="0" dirty="0" smtClean="0"/>
              <a:t>…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 err="1" smtClean="0"/>
              <a:t>Another</a:t>
            </a:r>
            <a:r>
              <a:rPr lang="es-ES" dirty="0" smtClean="0"/>
              <a:t> </a:t>
            </a:r>
            <a:r>
              <a:rPr lang="es-ES" dirty="0" err="1" smtClean="0"/>
              <a:t>one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programmers</a:t>
            </a:r>
            <a:r>
              <a:rPr lang="es-ES" dirty="0" smtClean="0"/>
              <a:t>,</a:t>
            </a:r>
            <a:r>
              <a:rPr lang="es-ES" baseline="0" dirty="0" smtClean="0"/>
              <a:t> in </a:t>
            </a:r>
            <a:r>
              <a:rPr lang="es-ES" baseline="0" dirty="0" err="1" smtClean="0"/>
              <a:t>which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we</a:t>
            </a:r>
            <a:r>
              <a:rPr lang="es-ES" baseline="0" dirty="0" smtClean="0"/>
              <a:t> show </a:t>
            </a:r>
            <a:r>
              <a:rPr lang="es-ES" baseline="0" dirty="0" err="1" smtClean="0"/>
              <a:t>how</a:t>
            </a:r>
            <a:r>
              <a:rPr lang="es-ES" baseline="0" dirty="0" smtClean="0"/>
              <a:t> can </a:t>
            </a:r>
            <a:r>
              <a:rPr lang="es-ES" baseline="0" dirty="0" err="1" smtClean="0"/>
              <a:t>they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benefit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from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collaborating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with</a:t>
            </a:r>
            <a:r>
              <a:rPr lang="es-ES" baseline="0" dirty="0" smtClean="0"/>
              <a:t> </a:t>
            </a:r>
            <a:r>
              <a:rPr lang="es-ES" baseline="0" dirty="0" err="1" smtClean="0"/>
              <a:t>us</a:t>
            </a:r>
            <a:r>
              <a:rPr lang="es-ES" dirty="0" smtClean="0"/>
              <a:t>…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baseline="0" dirty="0" smtClean="0"/>
              <a:t>And </a:t>
            </a:r>
            <a:r>
              <a:rPr lang="es-ES" baseline="0" dirty="0" err="1" smtClean="0"/>
              <a:t>one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last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for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investors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banners </a:t>
            </a:r>
            <a:r>
              <a:rPr lang="es-ES" baseline="0" dirty="0" err="1" smtClean="0"/>
              <a:t>we’ve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used</a:t>
            </a:r>
            <a:r>
              <a:rPr lang="es-ES" baseline="0" dirty="0" smtClean="0"/>
              <a:t> are </a:t>
            </a:r>
            <a:r>
              <a:rPr lang="es-ES" baseline="0" dirty="0" err="1" smtClean="0"/>
              <a:t>these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ones</a:t>
            </a:r>
            <a:r>
              <a:rPr lang="es-ES" baseline="0" dirty="0" smtClean="0"/>
              <a:t>, and </a:t>
            </a:r>
            <a:r>
              <a:rPr lang="es-ES" baseline="0" dirty="0" err="1" smtClean="0"/>
              <a:t>we’ve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spent</a:t>
            </a:r>
            <a:r>
              <a:rPr lang="es-ES" baseline="0" dirty="0" smtClean="0"/>
              <a:t> a total of €57 in </a:t>
            </a:r>
            <a:r>
              <a:rPr lang="es-ES" baseline="0" dirty="0" err="1" smtClean="0"/>
              <a:t>their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creation</a:t>
            </a:r>
            <a:r>
              <a:rPr lang="es-ES" baseline="0" dirty="0" smtClean="0"/>
              <a:t>.</a:t>
            </a:r>
          </a:p>
          <a:p>
            <a:pPr marL="0" indent="0">
              <a:buNone/>
            </a:pPr>
            <a:endParaRPr lang="es-ES" baseline="0" dirty="0" smtClean="0"/>
          </a:p>
          <a:p>
            <a:pPr marL="0" indent="0">
              <a:buNone/>
            </a:pPr>
            <a:r>
              <a:rPr lang="es-ES" baseline="0" dirty="0" smtClean="0"/>
              <a:t>Banners: </a:t>
            </a:r>
          </a:p>
          <a:p>
            <a:pPr marL="185766" indent="-185766"/>
            <a:r>
              <a:rPr lang="es-ES" dirty="0" smtClean="0"/>
              <a:t>https://image.ibb.co/mZB6BJ/Make_teaching_fun.png</a:t>
            </a:r>
          </a:p>
          <a:p>
            <a:pPr marL="185766" indent="-185766"/>
            <a:r>
              <a:rPr lang="es-ES" dirty="0" smtClean="0"/>
              <a:t>https://image.ibb.co/c8kzWJ/interac_Teach.png</a:t>
            </a:r>
          </a:p>
          <a:p>
            <a:pPr marL="185766" indent="-185766"/>
            <a:r>
              <a:rPr lang="es-ES" dirty="0" smtClean="0"/>
              <a:t>https://image.ibb.co/hYbjyy/Brown_Paper_Western_Wanted_Poster.png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 err="1" smtClean="0"/>
              <a:t>We’ve</a:t>
            </a:r>
            <a:r>
              <a:rPr lang="es-ES" dirty="0" smtClean="0"/>
              <a:t> </a:t>
            </a:r>
            <a:r>
              <a:rPr lang="es-ES" dirty="0" err="1" smtClean="0"/>
              <a:t>also</a:t>
            </a:r>
            <a:r>
              <a:rPr lang="es-ES" dirty="0" smtClean="0"/>
              <a:t> </a:t>
            </a:r>
            <a:r>
              <a:rPr lang="es-ES" dirty="0" err="1" smtClean="0"/>
              <a:t>decided</a:t>
            </a:r>
            <a:r>
              <a:rPr lang="es-ES" dirty="0" smtClean="0"/>
              <a:t> to </a:t>
            </a:r>
            <a:r>
              <a:rPr lang="es-ES" dirty="0" err="1" smtClean="0"/>
              <a:t>start</a:t>
            </a:r>
            <a:r>
              <a:rPr lang="es-ES" dirty="0" smtClean="0"/>
              <a:t> </a:t>
            </a:r>
            <a:r>
              <a:rPr lang="es-ES" baseline="0" dirty="0" err="1" smtClean="0"/>
              <a:t>advertising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ourselves</a:t>
            </a:r>
            <a:r>
              <a:rPr lang="es-ES" baseline="0" dirty="0" smtClean="0"/>
              <a:t> in social </a:t>
            </a:r>
            <a:r>
              <a:rPr lang="es-ES" baseline="0" dirty="0" err="1" smtClean="0"/>
              <a:t>networks</a:t>
            </a:r>
            <a:r>
              <a:rPr lang="es-ES" baseline="0" dirty="0" smtClean="0"/>
              <a:t>. In </a:t>
            </a:r>
            <a:r>
              <a:rPr lang="es-ES" baseline="0" dirty="0" err="1" smtClean="0"/>
              <a:t>order</a:t>
            </a:r>
            <a:r>
              <a:rPr lang="es-ES" baseline="0" dirty="0" smtClean="0"/>
              <a:t> to do so </a:t>
            </a:r>
            <a:r>
              <a:rPr lang="es-ES" baseline="0" dirty="0" err="1" smtClean="0"/>
              <a:t>we’ve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created</a:t>
            </a:r>
            <a:r>
              <a:rPr lang="es-ES" baseline="0" dirty="0" smtClean="0"/>
              <a:t> and </a:t>
            </a:r>
            <a:r>
              <a:rPr lang="es-ES" baseline="0" dirty="0" err="1" smtClean="0"/>
              <a:t>managed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our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accounts</a:t>
            </a:r>
            <a:r>
              <a:rPr lang="es-ES" baseline="0" dirty="0" smtClean="0"/>
              <a:t> in </a:t>
            </a:r>
            <a:r>
              <a:rPr lang="es-ES" baseline="0" dirty="0" err="1" smtClean="0"/>
              <a:t>Twitter</a:t>
            </a:r>
            <a:r>
              <a:rPr lang="es-ES" baseline="0" dirty="0" smtClean="0"/>
              <a:t> (@</a:t>
            </a:r>
            <a:r>
              <a:rPr lang="es-ES" baseline="0" dirty="0" err="1" smtClean="0"/>
              <a:t>interacteach</a:t>
            </a:r>
            <a:r>
              <a:rPr lang="es-ES" baseline="0" dirty="0" smtClean="0"/>
              <a:t>) and Facebook (@</a:t>
            </a:r>
            <a:r>
              <a:rPr lang="es-ES" baseline="0" dirty="0" err="1" smtClean="0"/>
              <a:t>interacteach</a:t>
            </a:r>
            <a:r>
              <a:rPr lang="es-ES" baseline="0" dirty="0" smtClean="0"/>
              <a:t>), and </a:t>
            </a:r>
            <a:r>
              <a:rPr lang="es-ES" baseline="0" dirty="0" err="1" smtClean="0"/>
              <a:t>spent</a:t>
            </a:r>
            <a:r>
              <a:rPr lang="es-ES" baseline="0" dirty="0" smtClean="0"/>
              <a:t> €3473 in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placement</a:t>
            </a:r>
            <a:r>
              <a:rPr lang="es-ES" baseline="0" dirty="0" smtClean="0"/>
              <a:t> and </a:t>
            </a:r>
            <a:r>
              <a:rPr lang="es-ES" baseline="0" dirty="0" err="1" smtClean="0"/>
              <a:t>maintainance</a:t>
            </a:r>
            <a:r>
              <a:rPr lang="es-ES" baseline="0" dirty="0" smtClean="0"/>
              <a:t> of </a:t>
            </a:r>
            <a:r>
              <a:rPr lang="es-ES" baseline="0" dirty="0" err="1" smtClean="0"/>
              <a:t>our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advertising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campaing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with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our</a:t>
            </a:r>
            <a:r>
              <a:rPr lang="es-ES" baseline="0" dirty="0" smtClean="0"/>
              <a:t> banners. </a:t>
            </a:r>
          </a:p>
          <a:p>
            <a:pPr marL="0" indent="0">
              <a:buNone/>
            </a:pPr>
            <a:endParaRPr lang="es-ES" baseline="0" dirty="0" smtClean="0"/>
          </a:p>
          <a:p>
            <a:pPr marL="0" indent="0">
              <a:buNone/>
            </a:pPr>
            <a:r>
              <a:rPr lang="es-ES" baseline="0" dirty="0" err="1" smtClean="0"/>
              <a:t>We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decided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invest</a:t>
            </a:r>
            <a:r>
              <a:rPr lang="es-ES" baseline="0" dirty="0" smtClean="0"/>
              <a:t> more </a:t>
            </a:r>
            <a:r>
              <a:rPr lang="es-ES" baseline="0" dirty="0" err="1" smtClean="0"/>
              <a:t>money</a:t>
            </a:r>
            <a:r>
              <a:rPr lang="es-ES" baseline="0" dirty="0" smtClean="0"/>
              <a:t> in </a:t>
            </a:r>
            <a:r>
              <a:rPr lang="es-ES" baseline="0" dirty="0" err="1" smtClean="0"/>
              <a:t>facebook</a:t>
            </a:r>
            <a:r>
              <a:rPr lang="es-ES" baseline="0" dirty="0" smtClean="0"/>
              <a:t> </a:t>
            </a:r>
            <a:r>
              <a:rPr lang="es-ES" baseline="0" dirty="0" err="1" smtClean="0"/>
              <a:t>because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know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that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we</a:t>
            </a:r>
            <a:r>
              <a:rPr lang="es-ES" baseline="0" dirty="0" smtClean="0"/>
              <a:t> can </a:t>
            </a:r>
            <a:r>
              <a:rPr lang="es-ES" baseline="0" dirty="0" err="1" smtClean="0"/>
              <a:t>reach</a:t>
            </a:r>
            <a:r>
              <a:rPr lang="es-ES" baseline="0" dirty="0" smtClean="0"/>
              <a:t> a </a:t>
            </a:r>
            <a:r>
              <a:rPr lang="es-ES" baseline="0" dirty="0" err="1" smtClean="0"/>
              <a:t>higher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amount</a:t>
            </a:r>
            <a:r>
              <a:rPr lang="es-ES" baseline="0" dirty="0" smtClean="0"/>
              <a:t> of </a:t>
            </a:r>
            <a:r>
              <a:rPr lang="es-ES" baseline="0" dirty="0" err="1" smtClean="0"/>
              <a:t>programmers</a:t>
            </a:r>
            <a:r>
              <a:rPr lang="es-ES" baseline="0" dirty="0" smtClean="0"/>
              <a:t> and </a:t>
            </a:r>
            <a:r>
              <a:rPr lang="es-ES" baseline="0" dirty="0" err="1" smtClean="0"/>
              <a:t>teachers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there</a:t>
            </a:r>
            <a:r>
              <a:rPr lang="es-ES" baseline="0" dirty="0" smtClean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third</a:t>
            </a:r>
            <a:r>
              <a:rPr lang="es-ES" dirty="0" smtClean="0"/>
              <a:t> </a:t>
            </a:r>
            <a:r>
              <a:rPr lang="es-ES" dirty="0" err="1" smtClean="0"/>
              <a:t>approach</a:t>
            </a:r>
            <a:r>
              <a:rPr lang="es-ES" dirty="0" smtClean="0"/>
              <a:t> </a:t>
            </a:r>
            <a:r>
              <a:rPr lang="es-ES" dirty="0" err="1" smtClean="0"/>
              <a:t>was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realization</a:t>
            </a:r>
            <a:r>
              <a:rPr lang="es-ES" baseline="0" dirty="0" smtClean="0"/>
              <a:t> of </a:t>
            </a:r>
            <a:r>
              <a:rPr lang="es-ES" baseline="0" dirty="0" err="1" smtClean="0"/>
              <a:t>advertising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meetings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with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schools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showing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them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our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project</a:t>
            </a:r>
            <a:r>
              <a:rPr lang="es-ES" baseline="0" dirty="0" smtClean="0"/>
              <a:t> and </a:t>
            </a:r>
            <a:r>
              <a:rPr lang="es-ES" baseline="0" dirty="0" err="1" smtClean="0"/>
              <a:t>trying</a:t>
            </a:r>
            <a:r>
              <a:rPr lang="es-ES" baseline="0" dirty="0" smtClean="0"/>
              <a:t> to </a:t>
            </a:r>
            <a:r>
              <a:rPr lang="es-ES" baseline="0" dirty="0" err="1" smtClean="0"/>
              <a:t>get</a:t>
            </a:r>
            <a:r>
              <a:rPr lang="es-ES" baseline="0" dirty="0" smtClean="0"/>
              <a:t> as </a:t>
            </a:r>
            <a:r>
              <a:rPr lang="es-ES" baseline="0" dirty="0" err="1" smtClean="0"/>
              <a:t>many</a:t>
            </a:r>
            <a:r>
              <a:rPr lang="es-ES" baseline="0" dirty="0" smtClean="0"/>
              <a:t> new </a:t>
            </a:r>
            <a:r>
              <a:rPr lang="es-ES" baseline="0" dirty="0" err="1" smtClean="0"/>
              <a:t>users</a:t>
            </a:r>
            <a:r>
              <a:rPr lang="es-ES" baseline="0" dirty="0" smtClean="0"/>
              <a:t> as </a:t>
            </a:r>
            <a:r>
              <a:rPr lang="es-ES" baseline="0" dirty="0" err="1" smtClean="0"/>
              <a:t>possible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We’ve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spent</a:t>
            </a:r>
            <a:r>
              <a:rPr lang="es-ES" baseline="0" dirty="0" smtClean="0"/>
              <a:t> a total of €160 in </a:t>
            </a:r>
            <a:r>
              <a:rPr lang="es-ES" baseline="0" dirty="0" err="1" smtClean="0"/>
              <a:t>this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area</a:t>
            </a:r>
            <a:r>
              <a:rPr lang="es-ES" baseline="0" dirty="0" smtClean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 smtClean="0"/>
              <a:t>And </a:t>
            </a:r>
            <a:r>
              <a:rPr lang="es-ES" dirty="0" err="1" smtClean="0"/>
              <a:t>finally</a:t>
            </a:r>
            <a:r>
              <a:rPr lang="es-ES" dirty="0" smtClean="0"/>
              <a:t>,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we’ve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created</a:t>
            </a:r>
            <a:r>
              <a:rPr lang="es-ES" baseline="0" dirty="0" smtClean="0"/>
              <a:t> a </a:t>
            </a:r>
            <a:r>
              <a:rPr lang="es-ES" baseline="0" dirty="0" err="1" smtClean="0"/>
              <a:t>promo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which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is</a:t>
            </a:r>
            <a:r>
              <a:rPr lang="es-ES" baseline="0" dirty="0" smtClean="0"/>
              <a:t> placed in </a:t>
            </a:r>
            <a:r>
              <a:rPr lang="es-ES" baseline="0" dirty="0" err="1" smtClean="0"/>
              <a:t>our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main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website</a:t>
            </a:r>
            <a:r>
              <a:rPr lang="es-ES" baseline="0" dirty="0" smtClean="0"/>
              <a:t>, as </a:t>
            </a:r>
            <a:r>
              <a:rPr lang="es-ES" baseline="0" dirty="0" err="1" smtClean="0"/>
              <a:t>an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advertise</a:t>
            </a:r>
            <a:r>
              <a:rPr lang="es-ES" baseline="0" dirty="0" smtClean="0"/>
              <a:t> and a </a:t>
            </a:r>
            <a:r>
              <a:rPr lang="es-ES" baseline="0" dirty="0" err="1" smtClean="0"/>
              <a:t>way</a:t>
            </a:r>
            <a:r>
              <a:rPr lang="es-ES" baseline="0" dirty="0" smtClean="0"/>
              <a:t> to </a:t>
            </a:r>
            <a:r>
              <a:rPr lang="es-ES" baseline="0" dirty="0" err="1" smtClean="0"/>
              <a:t>get</a:t>
            </a:r>
            <a:r>
              <a:rPr lang="es-ES" baseline="0" dirty="0" smtClean="0"/>
              <a:t> more </a:t>
            </a:r>
            <a:r>
              <a:rPr lang="es-ES" baseline="0" dirty="0" err="1" smtClean="0"/>
              <a:t>users</a:t>
            </a:r>
            <a:r>
              <a:rPr lang="es-ES" baseline="0" dirty="0" smtClean="0"/>
              <a:t>. </a:t>
            </a:r>
            <a:r>
              <a:rPr lang="es-ES" baseline="0" dirty="0" err="1" smtClean="0"/>
              <a:t>We’ve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spent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it</a:t>
            </a:r>
            <a:r>
              <a:rPr lang="es-ES" baseline="0" dirty="0" smtClean="0"/>
              <a:t> a total of €560.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video </a:t>
            </a:r>
            <a:r>
              <a:rPr lang="es-ES" baseline="0" dirty="0" err="1" smtClean="0"/>
              <a:t>is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located</a:t>
            </a:r>
            <a:r>
              <a:rPr lang="es-ES" baseline="0" dirty="0" smtClean="0"/>
              <a:t> in </a:t>
            </a:r>
            <a:r>
              <a:rPr lang="es-ES" baseline="0" dirty="0" err="1" smtClean="0"/>
              <a:t>our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main</a:t>
            </a:r>
            <a:r>
              <a:rPr lang="es-ES" baseline="0" dirty="0" smtClean="0"/>
              <a:t> page: https://www.interacteach.tk/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Shape 699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Shape 700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/>
              <a:t>And </a:t>
            </a:r>
            <a:r>
              <a:rPr lang="es-ES" dirty="0" err="1"/>
              <a:t>that’s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end</a:t>
            </a:r>
            <a:r>
              <a:rPr lang="es-ES" dirty="0"/>
              <a:t> of </a:t>
            </a:r>
            <a:r>
              <a:rPr lang="es-ES" dirty="0" err="1"/>
              <a:t>our</a:t>
            </a:r>
            <a:r>
              <a:rPr lang="es-ES" dirty="0"/>
              <a:t> </a:t>
            </a:r>
            <a:r>
              <a:rPr lang="es-ES" dirty="0" err="1"/>
              <a:t>presentation</a:t>
            </a:r>
            <a:r>
              <a:rPr lang="es-ES" dirty="0"/>
              <a:t>! </a:t>
            </a:r>
            <a:r>
              <a:rPr lang="es-ES" dirty="0" err="1"/>
              <a:t>Thank</a:t>
            </a:r>
            <a:r>
              <a:rPr lang="es-ES" dirty="0"/>
              <a:t> </a:t>
            </a:r>
            <a:r>
              <a:rPr lang="es-ES" dirty="0" err="1"/>
              <a:t>you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watching</a:t>
            </a:r>
            <a:r>
              <a:rPr lang="es-ES" dirty="0"/>
              <a:t>, and </a:t>
            </a:r>
            <a:r>
              <a:rPr lang="es-ES" dirty="0" err="1"/>
              <a:t>if</a:t>
            </a:r>
            <a:r>
              <a:rPr lang="es-ES" dirty="0"/>
              <a:t> </a:t>
            </a:r>
            <a:r>
              <a:rPr lang="es-ES" dirty="0" err="1"/>
              <a:t>you</a:t>
            </a:r>
            <a:r>
              <a:rPr lang="es-ES" dirty="0"/>
              <a:t> </a:t>
            </a:r>
            <a:r>
              <a:rPr lang="es-ES" dirty="0" err="1"/>
              <a:t>have</a:t>
            </a:r>
            <a:r>
              <a:rPr lang="es-ES" dirty="0"/>
              <a:t>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doubt</a:t>
            </a:r>
            <a:r>
              <a:rPr lang="es-ES" dirty="0"/>
              <a:t> </a:t>
            </a:r>
            <a:r>
              <a:rPr lang="es-ES" dirty="0" err="1"/>
              <a:t>you</a:t>
            </a:r>
            <a:r>
              <a:rPr lang="es-ES" baseline="0" dirty="0"/>
              <a:t> can </a:t>
            </a:r>
            <a:r>
              <a:rPr lang="es-ES" baseline="0" dirty="0" err="1"/>
              <a:t>contact</a:t>
            </a:r>
            <a:r>
              <a:rPr lang="es-ES" baseline="0" dirty="0"/>
              <a:t> me at alvdomnun@alum.us.es.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Shape 540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n-US" sz="1200" dirty="0"/>
              <a:t>This slide is kept for our promotional video, which is located at our main page: www.interacteach.tk</a:t>
            </a:r>
            <a:endParaRPr i="1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n-US" baseline="0" dirty="0" smtClean="0"/>
              <a:t>As we’ve seen in the promotional video, our web platform, </a:t>
            </a:r>
            <a:r>
              <a:rPr lang="en-US" baseline="0" dirty="0" err="1" smtClean="0"/>
              <a:t>InteracTeach</a:t>
            </a:r>
            <a:r>
              <a:rPr lang="en-US" baseline="0" dirty="0" smtClean="0"/>
              <a:t>, acts as a supporting tool for teaching subjects at schools with the help of software.</a:t>
            </a:r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baseline="0" dirty="0" err="1"/>
              <a:t>How</a:t>
            </a:r>
            <a:r>
              <a:rPr lang="es-ES" baseline="0" dirty="0"/>
              <a:t> do </a:t>
            </a:r>
            <a:r>
              <a:rPr lang="es-ES" baseline="0" dirty="0" err="1"/>
              <a:t>we</a:t>
            </a:r>
            <a:r>
              <a:rPr lang="es-ES" baseline="0" dirty="0"/>
              <a:t> </a:t>
            </a:r>
            <a:r>
              <a:rPr lang="es-ES" baseline="0" dirty="0" err="1"/>
              <a:t>grant</a:t>
            </a:r>
            <a:r>
              <a:rPr lang="es-ES" baseline="0" dirty="0"/>
              <a:t> </a:t>
            </a:r>
            <a:r>
              <a:rPr lang="es-ES" baseline="0" dirty="0" err="1"/>
              <a:t>this</a:t>
            </a:r>
            <a:r>
              <a:rPr lang="es-ES" baseline="0" dirty="0"/>
              <a:t> </a:t>
            </a:r>
            <a:r>
              <a:rPr lang="es-ES" baseline="0" dirty="0" err="1"/>
              <a:t>support</a:t>
            </a:r>
            <a:r>
              <a:rPr lang="es-ES" baseline="0" dirty="0"/>
              <a:t>? Simple, </a:t>
            </a:r>
            <a:r>
              <a:rPr lang="es-ES" baseline="0" dirty="0" err="1"/>
              <a:t>by</a:t>
            </a:r>
            <a:r>
              <a:rPr lang="es-ES" baseline="0" dirty="0"/>
              <a:t> </a:t>
            </a:r>
            <a:r>
              <a:rPr lang="es-ES" baseline="0" dirty="0" err="1"/>
              <a:t>interactive</a:t>
            </a:r>
            <a:r>
              <a:rPr lang="es-ES" baseline="0" dirty="0"/>
              <a:t> </a:t>
            </a:r>
            <a:r>
              <a:rPr lang="es-ES" baseline="0" dirty="0" err="1"/>
              <a:t>exercises</a:t>
            </a:r>
            <a:r>
              <a:rPr lang="es-ES" baseline="0" dirty="0"/>
              <a:t>, a </a:t>
            </a:r>
            <a:r>
              <a:rPr lang="es-ES" baseline="0" dirty="0" err="1"/>
              <a:t>better</a:t>
            </a:r>
            <a:r>
              <a:rPr lang="es-ES" baseline="0" dirty="0"/>
              <a:t> </a:t>
            </a:r>
            <a:r>
              <a:rPr lang="es-ES" baseline="0" dirty="0" err="1"/>
              <a:t>version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original </a:t>
            </a:r>
            <a:r>
              <a:rPr lang="es-ES" baseline="0" dirty="0" err="1"/>
              <a:t>paper</a:t>
            </a:r>
            <a:r>
              <a:rPr lang="es-ES" baseline="0" dirty="0"/>
              <a:t> </a:t>
            </a:r>
            <a:r>
              <a:rPr lang="es-ES" baseline="0" dirty="0" err="1"/>
              <a:t>exercises</a:t>
            </a:r>
            <a:r>
              <a:rPr lang="es-ES" baseline="0" dirty="0"/>
              <a:t> </a:t>
            </a:r>
            <a:r>
              <a:rPr lang="es-ES" baseline="0" dirty="0" err="1"/>
              <a:t>made</a:t>
            </a:r>
            <a:r>
              <a:rPr lang="es-ES" baseline="0" dirty="0"/>
              <a:t> </a:t>
            </a:r>
            <a:r>
              <a:rPr lang="es-ES" baseline="0" dirty="0" err="1"/>
              <a:t>by</a:t>
            </a:r>
            <a:r>
              <a:rPr lang="es-ES" baseline="0" dirty="0"/>
              <a:t> </a:t>
            </a:r>
            <a:r>
              <a:rPr lang="es-ES" baseline="0" dirty="0" err="1"/>
              <a:t>independent</a:t>
            </a:r>
            <a:r>
              <a:rPr lang="es-ES" baseline="0" dirty="0"/>
              <a:t> </a:t>
            </a:r>
            <a:r>
              <a:rPr lang="es-ES" baseline="0" dirty="0" err="1"/>
              <a:t>programmers</a:t>
            </a:r>
            <a:r>
              <a:rPr lang="es-ES" baseline="0" dirty="0"/>
              <a:t>. </a:t>
            </a:r>
            <a:r>
              <a:rPr lang="es-ES" baseline="0" dirty="0" err="1"/>
              <a:t>Those</a:t>
            </a:r>
            <a:r>
              <a:rPr lang="es-ES" baseline="0" dirty="0"/>
              <a:t> </a:t>
            </a:r>
            <a:r>
              <a:rPr lang="es-ES" baseline="0" dirty="0" err="1"/>
              <a:t>exercises</a:t>
            </a:r>
            <a:r>
              <a:rPr lang="es-ES" baseline="0" dirty="0"/>
              <a:t> are </a:t>
            </a:r>
            <a:r>
              <a:rPr lang="es-ES" baseline="0" dirty="0" err="1"/>
              <a:t>bought</a:t>
            </a:r>
            <a:r>
              <a:rPr lang="es-ES" baseline="0" dirty="0"/>
              <a:t> </a:t>
            </a:r>
            <a:r>
              <a:rPr lang="es-ES" baseline="0" dirty="0" err="1"/>
              <a:t>by</a:t>
            </a:r>
            <a:r>
              <a:rPr lang="es-ES" baseline="0" dirty="0"/>
              <a:t> </a:t>
            </a:r>
            <a:r>
              <a:rPr lang="es-ES" baseline="0" dirty="0" err="1"/>
              <a:t>schools</a:t>
            </a:r>
            <a:r>
              <a:rPr lang="es-ES" baseline="0" dirty="0"/>
              <a:t> in </a:t>
            </a:r>
            <a:r>
              <a:rPr lang="es-ES" baseline="0" dirty="0" err="1"/>
              <a:t>order</a:t>
            </a:r>
            <a:r>
              <a:rPr lang="es-ES" baseline="0" dirty="0"/>
              <a:t> to </a:t>
            </a:r>
            <a:r>
              <a:rPr lang="es-ES" baseline="0" dirty="0" err="1"/>
              <a:t>increase</a:t>
            </a:r>
            <a:r>
              <a:rPr lang="es-ES" baseline="0" dirty="0"/>
              <a:t> </a:t>
            </a:r>
            <a:r>
              <a:rPr lang="es-ES" baseline="0" dirty="0" err="1"/>
              <a:t>their</a:t>
            </a:r>
            <a:r>
              <a:rPr lang="es-ES" baseline="0" dirty="0"/>
              <a:t> </a:t>
            </a:r>
            <a:r>
              <a:rPr lang="es-ES" baseline="0" dirty="0" err="1"/>
              <a:t>content</a:t>
            </a:r>
            <a:r>
              <a:rPr lang="es-ES" baseline="0" dirty="0"/>
              <a:t> </a:t>
            </a:r>
            <a:r>
              <a:rPr lang="es-ES" baseline="0" dirty="0" err="1"/>
              <a:t>catalog</a:t>
            </a:r>
            <a:r>
              <a:rPr lang="es-ES" baseline="0" dirty="0"/>
              <a:t> </a:t>
            </a:r>
            <a:r>
              <a:rPr lang="es-ES" baseline="0" dirty="0" err="1"/>
              <a:t>they</a:t>
            </a:r>
            <a:r>
              <a:rPr lang="es-ES" baseline="0" dirty="0"/>
              <a:t> </a:t>
            </a:r>
            <a:r>
              <a:rPr lang="es-ES" baseline="0" dirty="0" err="1"/>
              <a:t>have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</a:t>
            </a:r>
            <a:r>
              <a:rPr lang="es-ES" baseline="0" dirty="0" err="1"/>
              <a:t>supporting</a:t>
            </a:r>
            <a:r>
              <a:rPr lang="es-ES" baseline="0" dirty="0"/>
              <a:t> </a:t>
            </a:r>
            <a:r>
              <a:rPr lang="es-ES" baseline="0" dirty="0" err="1"/>
              <a:t>their</a:t>
            </a:r>
            <a:r>
              <a:rPr lang="es-ES" baseline="0" dirty="0"/>
              <a:t> </a:t>
            </a:r>
            <a:r>
              <a:rPr lang="es-ES" baseline="0" dirty="0" err="1"/>
              <a:t>subjects</a:t>
            </a:r>
            <a:r>
              <a:rPr lang="es-ES" baseline="0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151365" indent="0" algn="just">
              <a:buNone/>
            </a:pPr>
            <a:r>
              <a:rPr lang="en-US" sz="1200" dirty="0"/>
              <a:t>This is the path we’re going to follow during the presentation. First we’ll talk about our project’s final version, then we’ll see a demo with our business and finally we’ll see our advertising plan.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Shape 534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 err="1" smtClean="0"/>
              <a:t>First</a:t>
            </a:r>
            <a:r>
              <a:rPr lang="es-ES" dirty="0" smtClean="0"/>
              <a:t> </a:t>
            </a:r>
            <a:r>
              <a:rPr lang="es-ES" dirty="0" err="1" smtClean="0"/>
              <a:t>we’ll</a:t>
            </a:r>
            <a:r>
              <a:rPr lang="es-ES" dirty="0" smtClean="0"/>
              <a:t> </a:t>
            </a:r>
            <a:r>
              <a:rPr lang="es-ES" dirty="0" err="1" smtClean="0"/>
              <a:t>talk</a:t>
            </a:r>
            <a:r>
              <a:rPr lang="es-ES" dirty="0" smtClean="0"/>
              <a:t> </a:t>
            </a:r>
            <a:r>
              <a:rPr lang="es-ES" dirty="0" err="1" smtClean="0"/>
              <a:t>about</a:t>
            </a:r>
            <a:r>
              <a:rPr lang="es-ES" dirty="0" smtClean="0"/>
              <a:t> </a:t>
            </a:r>
            <a:r>
              <a:rPr lang="es-ES" dirty="0" err="1" smtClean="0"/>
              <a:t>or</a:t>
            </a:r>
            <a:r>
              <a:rPr lang="es-ES" dirty="0" smtClean="0"/>
              <a:t> </a:t>
            </a:r>
            <a:r>
              <a:rPr lang="es-ES" dirty="0" err="1" smtClean="0"/>
              <a:t>project’s</a:t>
            </a:r>
            <a:r>
              <a:rPr lang="es-ES" dirty="0" smtClean="0"/>
              <a:t> final </a:t>
            </a:r>
            <a:r>
              <a:rPr lang="es-ES" dirty="0" err="1" smtClean="0"/>
              <a:t>version</a:t>
            </a:r>
            <a:r>
              <a:rPr lang="es-ES" dirty="0" smtClean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Shape 576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baseline="0" dirty="0"/>
              <a:t>In </a:t>
            </a:r>
            <a:r>
              <a:rPr lang="es-ES" baseline="0" dirty="0" err="1"/>
              <a:t>terms</a:t>
            </a:r>
            <a:r>
              <a:rPr lang="es-ES" baseline="0" dirty="0"/>
              <a:t> of </a:t>
            </a:r>
            <a:r>
              <a:rPr lang="es-ES" baseline="0" dirty="0" err="1" smtClean="0"/>
              <a:t>features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that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our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platform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offers</a:t>
            </a:r>
            <a:r>
              <a:rPr lang="es-ES" baseline="0" dirty="0" smtClean="0"/>
              <a:t>, </a:t>
            </a:r>
            <a:r>
              <a:rPr lang="es-ES" baseline="0" dirty="0" err="1" smtClean="0"/>
              <a:t>our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project’s</a:t>
            </a:r>
            <a:r>
              <a:rPr lang="es-ES" baseline="0" dirty="0" smtClean="0"/>
              <a:t> final </a:t>
            </a:r>
            <a:r>
              <a:rPr lang="es-ES" baseline="0" dirty="0" err="1" smtClean="0"/>
              <a:t>version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offers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all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ones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had</a:t>
            </a:r>
            <a:r>
              <a:rPr lang="es-ES" baseline="0" dirty="0" smtClean="0"/>
              <a:t> </a:t>
            </a:r>
            <a:r>
              <a:rPr lang="es-ES" baseline="0" dirty="0"/>
              <a:t>as </a:t>
            </a:r>
            <a:r>
              <a:rPr lang="es-ES" baseline="0" dirty="0" err="1"/>
              <a:t>our</a:t>
            </a:r>
            <a:r>
              <a:rPr lang="es-ES" baseline="0" dirty="0"/>
              <a:t> MVP: </a:t>
            </a:r>
            <a:r>
              <a:rPr lang="es-ES" baseline="0" dirty="0" err="1"/>
              <a:t>Our</a:t>
            </a:r>
            <a:r>
              <a:rPr lang="es-ES" baseline="0" dirty="0"/>
              <a:t> </a:t>
            </a:r>
            <a:r>
              <a:rPr lang="es-ES" baseline="0" dirty="0" err="1"/>
              <a:t>interactive</a:t>
            </a:r>
            <a:r>
              <a:rPr lang="es-ES" baseline="0" dirty="0"/>
              <a:t> </a:t>
            </a:r>
            <a:r>
              <a:rPr lang="es-ES" baseline="0" dirty="0" err="1"/>
              <a:t>exercises</a:t>
            </a:r>
            <a:r>
              <a:rPr lang="es-ES" baseline="0" dirty="0"/>
              <a:t>’ </a:t>
            </a:r>
            <a:r>
              <a:rPr lang="es-ES" baseline="0" dirty="0" err="1"/>
              <a:t>system</a:t>
            </a:r>
            <a:r>
              <a:rPr lang="es-ES" baseline="0" dirty="0"/>
              <a:t>, </a:t>
            </a:r>
            <a:r>
              <a:rPr lang="es-ES" baseline="0" dirty="0" err="1"/>
              <a:t>allowing</a:t>
            </a:r>
            <a:r>
              <a:rPr lang="es-ES" baseline="0" dirty="0"/>
              <a:t> </a:t>
            </a:r>
            <a:r>
              <a:rPr lang="es-ES" baseline="0" dirty="0" err="1"/>
              <a:t>it</a:t>
            </a:r>
            <a:r>
              <a:rPr lang="es-ES" baseline="0" dirty="0"/>
              <a:t> to </a:t>
            </a:r>
            <a:r>
              <a:rPr lang="es-ES" baseline="0" dirty="0" err="1"/>
              <a:t>create</a:t>
            </a:r>
            <a:r>
              <a:rPr lang="es-ES" baseline="0" dirty="0"/>
              <a:t> and </a:t>
            </a:r>
            <a:r>
              <a:rPr lang="es-ES" baseline="0" dirty="0" err="1"/>
              <a:t>save</a:t>
            </a:r>
            <a:r>
              <a:rPr lang="es-ES" baseline="0" dirty="0"/>
              <a:t> </a:t>
            </a:r>
            <a:r>
              <a:rPr lang="es-ES" baseline="0" dirty="0" err="1"/>
              <a:t>them</a:t>
            </a:r>
            <a:r>
              <a:rPr lang="es-ES" baseline="0" dirty="0"/>
              <a:t> </a:t>
            </a:r>
            <a:r>
              <a:rPr lang="es-ES" baseline="0" dirty="0" err="1"/>
              <a:t>on</a:t>
            </a:r>
            <a:r>
              <a:rPr lang="es-ES" baseline="0" dirty="0"/>
              <a:t> </a:t>
            </a:r>
            <a:r>
              <a:rPr lang="es-ES" baseline="0" dirty="0" err="1"/>
              <a:t>our</a:t>
            </a:r>
            <a:r>
              <a:rPr lang="es-ES" baseline="0" dirty="0"/>
              <a:t> </a:t>
            </a:r>
            <a:r>
              <a:rPr lang="es-ES" baseline="0" dirty="0" err="1"/>
              <a:t>platform</a:t>
            </a:r>
            <a:r>
              <a:rPr lang="es-ES" baseline="0" dirty="0"/>
              <a:t>, </a:t>
            </a:r>
            <a:r>
              <a:rPr lang="es-ES" baseline="0" dirty="0" err="1"/>
              <a:t>our</a:t>
            </a:r>
            <a:r>
              <a:rPr lang="es-ES" baseline="0" dirty="0"/>
              <a:t> </a:t>
            </a:r>
            <a:r>
              <a:rPr lang="es-ES" baseline="0" dirty="0" err="1"/>
              <a:t>transactions</a:t>
            </a:r>
            <a:r>
              <a:rPr lang="es-ES" baseline="0" dirty="0"/>
              <a:t>’ </a:t>
            </a:r>
            <a:r>
              <a:rPr lang="es-ES" baseline="0" dirty="0" err="1"/>
              <a:t>system</a:t>
            </a:r>
            <a:r>
              <a:rPr lang="es-ES" baseline="0" dirty="0"/>
              <a:t>, </a:t>
            </a:r>
            <a:r>
              <a:rPr lang="es-ES" baseline="0" dirty="0" err="1"/>
              <a:t>allowing</a:t>
            </a:r>
            <a:r>
              <a:rPr lang="es-ES" baseline="0" dirty="0"/>
              <a:t> to </a:t>
            </a:r>
            <a:r>
              <a:rPr lang="es-ES" baseline="0" dirty="0" err="1"/>
              <a:t>buy</a:t>
            </a:r>
            <a:r>
              <a:rPr lang="es-ES" baseline="0" dirty="0"/>
              <a:t> and </a:t>
            </a:r>
            <a:r>
              <a:rPr lang="es-ES" baseline="0" dirty="0" err="1"/>
              <a:t>sell</a:t>
            </a:r>
            <a:r>
              <a:rPr lang="es-ES" baseline="0" dirty="0"/>
              <a:t> </a:t>
            </a:r>
            <a:r>
              <a:rPr lang="es-ES" baseline="0" dirty="0" err="1"/>
              <a:t>interactive</a:t>
            </a:r>
            <a:r>
              <a:rPr lang="es-ES" baseline="0" dirty="0"/>
              <a:t> </a:t>
            </a:r>
            <a:r>
              <a:rPr lang="es-ES" baseline="0" dirty="0" err="1"/>
              <a:t>exercises</a:t>
            </a:r>
            <a:r>
              <a:rPr lang="es-ES" baseline="0" dirty="0"/>
              <a:t> and </a:t>
            </a:r>
            <a:r>
              <a:rPr lang="es-ES" baseline="0" dirty="0" err="1"/>
              <a:t>letting</a:t>
            </a:r>
            <a:r>
              <a:rPr lang="es-ES" baseline="0" dirty="0"/>
              <a:t> </a:t>
            </a:r>
            <a:r>
              <a:rPr lang="es-ES" baseline="0" dirty="0" err="1"/>
              <a:t>programmers</a:t>
            </a:r>
            <a:r>
              <a:rPr lang="es-ES" baseline="0" dirty="0"/>
              <a:t> </a:t>
            </a:r>
            <a:r>
              <a:rPr lang="es-ES" baseline="0" dirty="0" err="1"/>
              <a:t>get</a:t>
            </a:r>
            <a:r>
              <a:rPr lang="es-ES" baseline="0" dirty="0"/>
              <a:t> </a:t>
            </a:r>
            <a:r>
              <a:rPr lang="es-ES" baseline="0" dirty="0" err="1"/>
              <a:t>their</a:t>
            </a:r>
            <a:r>
              <a:rPr lang="es-ES" baseline="0" dirty="0"/>
              <a:t> </a:t>
            </a:r>
            <a:r>
              <a:rPr lang="es-ES" baseline="0" dirty="0" err="1"/>
              <a:t>money</a:t>
            </a:r>
            <a:r>
              <a:rPr lang="es-ES" baseline="0" dirty="0"/>
              <a:t> </a:t>
            </a:r>
            <a:r>
              <a:rPr lang="es-ES" baseline="0" dirty="0" err="1"/>
              <a:t>from</a:t>
            </a:r>
            <a:r>
              <a:rPr lang="es-ES" baseline="0" dirty="0"/>
              <a:t>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purchases</a:t>
            </a:r>
            <a:r>
              <a:rPr lang="es-ES" baseline="0" dirty="0"/>
              <a:t> of </a:t>
            </a:r>
            <a:r>
              <a:rPr lang="es-ES" baseline="0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exercises</a:t>
            </a:r>
            <a:r>
              <a:rPr lang="es-ES" baseline="0" dirty="0"/>
              <a:t>, and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possibility</a:t>
            </a:r>
            <a:r>
              <a:rPr lang="es-ES" baseline="0" dirty="0" smtClean="0"/>
              <a:t> of </a:t>
            </a:r>
            <a:r>
              <a:rPr lang="es-ES" baseline="0" dirty="0" err="1" smtClean="0"/>
              <a:t>customizing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the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licenses</a:t>
            </a:r>
            <a:r>
              <a:rPr lang="es-ES" baseline="0" dirty="0" smtClean="0"/>
              <a:t> </a:t>
            </a:r>
            <a:r>
              <a:rPr lang="es-ES" baseline="0" dirty="0" err="1" smtClean="0"/>
              <a:t>related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schools</a:t>
            </a:r>
            <a:r>
              <a:rPr lang="es-ES" baseline="0" dirty="0" smtClean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Shape 534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 err="1" smtClean="0"/>
              <a:t>Now</a:t>
            </a:r>
            <a:r>
              <a:rPr lang="es-ES" dirty="0" smtClean="0"/>
              <a:t> </a:t>
            </a:r>
            <a:r>
              <a:rPr lang="es-ES" dirty="0" err="1" smtClean="0"/>
              <a:t>we’ll</a:t>
            </a:r>
            <a:r>
              <a:rPr lang="es-ES" dirty="0" smtClean="0"/>
              <a:t> </a:t>
            </a:r>
            <a:r>
              <a:rPr lang="es-ES" dirty="0" err="1" smtClean="0"/>
              <a:t>see</a:t>
            </a:r>
            <a:r>
              <a:rPr lang="es-ES" dirty="0" smtClean="0"/>
              <a:t> </a:t>
            </a:r>
            <a:r>
              <a:rPr lang="es-ES" dirty="0" err="1" smtClean="0"/>
              <a:t>our</a:t>
            </a:r>
            <a:r>
              <a:rPr lang="es-ES" dirty="0" smtClean="0"/>
              <a:t> </a:t>
            </a:r>
            <a:r>
              <a:rPr lang="es-ES" dirty="0" err="1" smtClean="0"/>
              <a:t>business</a:t>
            </a:r>
            <a:r>
              <a:rPr lang="es-ES" baseline="0" dirty="0" smtClean="0"/>
              <a:t> demo.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>
            <a:spLocks noGrp="1" noRot="1" noChangeAspect="1"/>
          </p:cNvSpPr>
          <p:nvPr>
            <p:ph type="sldImg" idx="2"/>
          </p:nvPr>
        </p:nvSpPr>
        <p:spPr>
          <a:xfrm>
            <a:off x="995363" y="768350"/>
            <a:ext cx="5113337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Shape 576"/>
          <p:cNvSpPr txBox="1">
            <a:spLocks noGrp="1"/>
          </p:cNvSpPr>
          <p:nvPr>
            <p:ph type="body" idx="1"/>
          </p:nvPr>
        </p:nvSpPr>
        <p:spPr>
          <a:xfrm>
            <a:off x="710407" y="4861441"/>
            <a:ext cx="5683250" cy="4605576"/>
          </a:xfrm>
          <a:prstGeom prst="rect">
            <a:avLst/>
          </a:prstGeom>
        </p:spPr>
        <p:txBody>
          <a:bodyPr spcFirstLastPara="1" wrap="square" lIns="99059" tIns="99059" rIns="99059" bIns="99059" anchor="t" anchorCtr="0">
            <a:noAutofit/>
          </a:bodyPr>
          <a:lstStyle/>
          <a:p>
            <a:pPr marL="0" indent="0">
              <a:buNone/>
            </a:pPr>
            <a:r>
              <a:rPr lang="es-ES" dirty="0"/>
              <a:t>To show </a:t>
            </a:r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baseline="0" dirty="0"/>
              <a:t> </a:t>
            </a:r>
            <a:r>
              <a:rPr lang="es-ES" baseline="0" dirty="0" err="1"/>
              <a:t>system</a:t>
            </a:r>
            <a:r>
              <a:rPr lang="es-ES" baseline="0" dirty="0"/>
              <a:t> </a:t>
            </a:r>
            <a:r>
              <a:rPr lang="es-ES" baseline="0" dirty="0" err="1"/>
              <a:t>works</a:t>
            </a:r>
            <a:r>
              <a:rPr lang="es-ES" baseline="0" dirty="0"/>
              <a:t> </a:t>
            </a:r>
            <a:r>
              <a:rPr lang="es-ES" baseline="0" dirty="0" err="1" smtClean="0"/>
              <a:t>today</a:t>
            </a:r>
            <a:r>
              <a:rPr lang="es-ES" baseline="0" dirty="0" smtClean="0"/>
              <a:t> and </a:t>
            </a:r>
            <a:r>
              <a:rPr lang="es-ES" baseline="0" dirty="0" err="1" smtClean="0"/>
              <a:t>how</a:t>
            </a:r>
            <a:r>
              <a:rPr lang="es-ES" baseline="0" dirty="0" smtClean="0"/>
              <a:t> can </a:t>
            </a:r>
            <a:r>
              <a:rPr lang="es-ES" baseline="0" dirty="0" err="1" smtClean="0"/>
              <a:t>we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get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money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with</a:t>
            </a:r>
            <a:r>
              <a:rPr lang="es-ES" baseline="0" dirty="0" smtClean="0"/>
              <a:t> </a:t>
            </a:r>
            <a:r>
              <a:rPr lang="es-ES" baseline="0" dirty="0" err="1" smtClean="0"/>
              <a:t>it</a:t>
            </a:r>
            <a:r>
              <a:rPr lang="es-ES" baseline="0" dirty="0" smtClean="0"/>
              <a:t>, </a:t>
            </a:r>
            <a:r>
              <a:rPr lang="es-ES" baseline="0" dirty="0" err="1"/>
              <a:t>we’ve</a:t>
            </a:r>
            <a:r>
              <a:rPr lang="es-ES" baseline="0" dirty="0"/>
              <a:t> </a:t>
            </a:r>
            <a:r>
              <a:rPr lang="es-ES" baseline="0" dirty="0" err="1"/>
              <a:t>put</a:t>
            </a:r>
            <a:r>
              <a:rPr lang="es-ES" baseline="0" dirty="0"/>
              <a:t> a link in </a:t>
            </a:r>
            <a:r>
              <a:rPr lang="es-ES" baseline="0" dirty="0" err="1"/>
              <a:t>which</a:t>
            </a:r>
            <a:r>
              <a:rPr lang="es-ES" baseline="0" dirty="0"/>
              <a:t> </a:t>
            </a:r>
            <a:r>
              <a:rPr lang="es-ES" baseline="0" dirty="0" err="1"/>
              <a:t>everyone</a:t>
            </a:r>
            <a:r>
              <a:rPr lang="es-ES" baseline="0" dirty="0"/>
              <a:t> can </a:t>
            </a:r>
            <a:r>
              <a:rPr lang="es-ES" baseline="0" dirty="0" err="1"/>
              <a:t>see</a:t>
            </a:r>
            <a:r>
              <a:rPr lang="es-ES" baseline="0" dirty="0"/>
              <a:t> </a:t>
            </a:r>
            <a:r>
              <a:rPr lang="es-ES" baseline="0" dirty="0" err="1"/>
              <a:t>our</a:t>
            </a:r>
            <a:r>
              <a:rPr lang="es-ES" baseline="0" dirty="0"/>
              <a:t> </a:t>
            </a:r>
            <a:r>
              <a:rPr lang="es-ES" baseline="0" dirty="0" err="1"/>
              <a:t>project</a:t>
            </a:r>
            <a:r>
              <a:rPr lang="es-ES" baseline="0" dirty="0"/>
              <a:t>, and </a:t>
            </a:r>
            <a:r>
              <a:rPr lang="es-ES" baseline="0" dirty="0" err="1"/>
              <a:t>also</a:t>
            </a:r>
            <a:r>
              <a:rPr lang="es-ES" baseline="0" dirty="0"/>
              <a:t> </a:t>
            </a:r>
            <a:r>
              <a:rPr lang="es-ES" baseline="0" dirty="0" err="1"/>
              <a:t>we’ve</a:t>
            </a:r>
            <a:r>
              <a:rPr lang="es-ES" baseline="0" dirty="0"/>
              <a:t> </a:t>
            </a:r>
            <a:r>
              <a:rPr lang="es-ES" baseline="0" dirty="0" err="1"/>
              <a:t>created</a:t>
            </a:r>
            <a:r>
              <a:rPr lang="es-ES" baseline="0" dirty="0"/>
              <a:t> a demo, </a:t>
            </a:r>
            <a:r>
              <a:rPr lang="es-ES" baseline="0" dirty="0" err="1"/>
              <a:t>showing</a:t>
            </a:r>
            <a:r>
              <a:rPr lang="es-ES" baseline="0" dirty="0"/>
              <a:t> </a:t>
            </a:r>
            <a:r>
              <a:rPr lang="es-ES" baseline="0" dirty="0" err="1" smtClean="0"/>
              <a:t>our</a:t>
            </a:r>
            <a:r>
              <a:rPr lang="es-ES" baseline="0" dirty="0" smtClean="0"/>
              <a:t> </a:t>
            </a:r>
            <a:r>
              <a:rPr lang="es-ES" baseline="0" dirty="0" err="1" smtClean="0"/>
              <a:t>two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main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money</a:t>
            </a:r>
            <a:r>
              <a:rPr lang="es-ES" baseline="0" dirty="0" smtClean="0"/>
              <a:t> </a:t>
            </a:r>
            <a:r>
              <a:rPr lang="es-ES" baseline="0" dirty="0" err="1" smtClean="0"/>
              <a:t>sources</a:t>
            </a:r>
            <a:r>
              <a:rPr lang="es-ES" baseline="0" dirty="0" smtClean="0"/>
              <a:t>: </a:t>
            </a:r>
            <a:r>
              <a:rPr lang="es-ES" baseline="0" dirty="0" err="1" smtClean="0"/>
              <a:t>Licenses</a:t>
            </a:r>
            <a:r>
              <a:rPr lang="es-ES" baseline="0" dirty="0" smtClean="0"/>
              <a:t> and </a:t>
            </a:r>
            <a:r>
              <a:rPr lang="es-ES" baseline="0" dirty="0" err="1" smtClean="0"/>
              <a:t>interactive</a:t>
            </a:r>
            <a:r>
              <a:rPr lang="es-ES" baseline="0" dirty="0" smtClean="0"/>
              <a:t> </a:t>
            </a:r>
            <a:r>
              <a:rPr lang="es-ES" baseline="0" dirty="0" err="1" smtClean="0"/>
              <a:t>exercises</a:t>
            </a:r>
            <a:r>
              <a:rPr lang="es-ES" baseline="0" dirty="0" smtClean="0"/>
              <a:t>’ </a:t>
            </a:r>
            <a:r>
              <a:rPr lang="es-ES" baseline="0" dirty="0" err="1" smtClean="0"/>
              <a:t>purchase</a:t>
            </a:r>
            <a:r>
              <a:rPr lang="es-ES" baseline="0" dirty="0" smtClean="0"/>
              <a:t>.</a:t>
            </a:r>
            <a:endParaRPr lang="es-ES" baseline="0" dirty="0"/>
          </a:p>
          <a:p>
            <a:pPr marL="0" indent="0">
              <a:buNone/>
            </a:pPr>
            <a:endParaRPr lang="es-ES" baseline="0" dirty="0"/>
          </a:p>
          <a:p>
            <a:pPr marL="0" indent="0">
              <a:buNone/>
            </a:pPr>
            <a:r>
              <a:rPr lang="es-ES" baseline="0" dirty="0" smtClean="0"/>
              <a:t>Demo (Investor)</a:t>
            </a:r>
            <a:r>
              <a:rPr lang="es-ES" u="none" baseline="0" dirty="0" smtClean="0"/>
              <a:t>:  </a:t>
            </a:r>
            <a:r>
              <a:rPr lang="es-ES" u="none" dirty="0" smtClean="0"/>
              <a:t>https</a:t>
            </a:r>
            <a:r>
              <a:rPr lang="es-ES" u="none" smtClean="0"/>
              <a:t>://</a:t>
            </a:r>
            <a:r>
              <a:rPr lang="es-ES" u="none" smtClean="0"/>
              <a:t>www.youtube.com/watch?v=njbkqdJylWU</a:t>
            </a:r>
            <a:endParaRPr lang="es-ES" u="none" dirty="0" smtClean="0"/>
          </a:p>
          <a:p>
            <a:pPr marL="0" indent="0">
              <a:buNone/>
            </a:pPr>
            <a:r>
              <a:rPr lang="es-ES" u="none" dirty="0" smtClean="0"/>
              <a:t>Demo</a:t>
            </a:r>
            <a:r>
              <a:rPr lang="es-ES" u="none" baseline="0" dirty="0" smtClean="0"/>
              <a:t> (</a:t>
            </a:r>
            <a:r>
              <a:rPr lang="es-ES" u="none" baseline="0" dirty="0" err="1" smtClean="0"/>
              <a:t>Programmer</a:t>
            </a:r>
            <a:r>
              <a:rPr lang="es-ES" u="none" baseline="0" dirty="0" smtClean="0"/>
              <a:t>): https://www.youtube.com/watch?v=6k1peOpi0hI&amp;feature=youtu.be</a:t>
            </a:r>
            <a:endParaRPr lang="es-ES" u="none" dirty="0" smtClean="0"/>
          </a:p>
          <a:p>
            <a:pPr marL="0" indent="0">
              <a:buNone/>
            </a:pPr>
            <a:r>
              <a:rPr lang="es-ES" baseline="0" dirty="0" err="1" smtClean="0"/>
              <a:t>Paypal’s</a:t>
            </a:r>
            <a:r>
              <a:rPr lang="es-ES" baseline="0" dirty="0" smtClean="0"/>
              <a:t> </a:t>
            </a:r>
            <a:r>
              <a:rPr lang="es-ES" baseline="0" dirty="0" err="1"/>
              <a:t>credentials</a:t>
            </a:r>
            <a:r>
              <a:rPr lang="es-ES" baseline="0" dirty="0"/>
              <a:t> </a:t>
            </a:r>
            <a:r>
              <a:rPr lang="es-ES" baseline="0" dirty="0" err="1"/>
              <a:t>for</a:t>
            </a:r>
            <a:r>
              <a:rPr lang="es-ES" baseline="0" dirty="0"/>
              <a:t> a </a:t>
            </a:r>
            <a:r>
              <a:rPr lang="es-ES" baseline="0" dirty="0" err="1"/>
              <a:t>school</a:t>
            </a:r>
            <a:r>
              <a:rPr lang="es-ES" baseline="0" dirty="0"/>
              <a:t>: </a:t>
            </a:r>
            <a:r>
              <a:rPr lang="es-ES" sz="1200" dirty="0"/>
              <a:t>schoolCC@hotmail.com / climbcodeISPP2018</a:t>
            </a:r>
          </a:p>
          <a:p>
            <a:pPr marL="0" indent="0">
              <a:buNone/>
            </a:pPr>
            <a:r>
              <a:rPr lang="es-ES" baseline="0" dirty="0" err="1" smtClean="0"/>
              <a:t>Admin</a:t>
            </a:r>
            <a:r>
              <a:rPr lang="es-ES" baseline="0" dirty="0" smtClean="0"/>
              <a:t> </a:t>
            </a:r>
            <a:r>
              <a:rPr lang="es-ES" baseline="0" dirty="0" err="1" smtClean="0"/>
              <a:t>Account</a:t>
            </a:r>
            <a:r>
              <a:rPr lang="es-ES" baseline="0" dirty="0" smtClean="0"/>
              <a:t>: administrador / </a:t>
            </a:r>
            <a:r>
              <a:rPr lang="es-ES" baseline="0" dirty="0" err="1" smtClean="0"/>
              <a:t>climbcode</a:t>
            </a:r>
            <a:r>
              <a:rPr lang="es-ES" baseline="0" dirty="0" smtClean="0"/>
              <a:t> </a:t>
            </a:r>
            <a:endParaRPr lang="es-ES" baseline="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ctrTitle"/>
          </p:nvPr>
        </p:nvSpPr>
        <p:spPr>
          <a:xfrm>
            <a:off x="2305100" y="1548067"/>
            <a:ext cx="6153000" cy="15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723693" y="5626789"/>
            <a:ext cx="794875" cy="1314316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-58319" y="4071050"/>
            <a:ext cx="782014" cy="1187141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4025102" y="4563227"/>
            <a:ext cx="370865" cy="1079451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3078046" y="4171139"/>
            <a:ext cx="730671" cy="1194415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6" name="Shape 166"/>
          <p:cNvSpPr/>
          <p:nvPr/>
        </p:nvSpPr>
        <p:spPr>
          <a:xfrm>
            <a:off x="5401648" y="4380950"/>
            <a:ext cx="805934" cy="1001117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8364459" y="4462457"/>
            <a:ext cx="873792" cy="800347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551116" y="4167387"/>
            <a:ext cx="657208" cy="905636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4419882" y="5326446"/>
            <a:ext cx="919681" cy="1267877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0" name="Shape 170"/>
          <p:cNvSpPr/>
          <p:nvPr/>
        </p:nvSpPr>
        <p:spPr>
          <a:xfrm>
            <a:off x="2644912" y="5382051"/>
            <a:ext cx="890356" cy="942400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2116543" y="4248209"/>
            <a:ext cx="829755" cy="1040217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2" name="Shape 172"/>
          <p:cNvSpPr/>
          <p:nvPr/>
        </p:nvSpPr>
        <p:spPr>
          <a:xfrm>
            <a:off x="1347361" y="4248196"/>
            <a:ext cx="599146" cy="9424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3" name="Shape 173"/>
          <p:cNvSpPr/>
          <p:nvPr/>
        </p:nvSpPr>
        <p:spPr>
          <a:xfrm>
            <a:off x="2681615" y="6418078"/>
            <a:ext cx="816944" cy="418623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7146421" y="6011685"/>
            <a:ext cx="1040884" cy="974160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6430" y="4139243"/>
            <a:ext cx="684732" cy="961951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5262207" y="6306021"/>
            <a:ext cx="525046" cy="496888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8376372" y="6305415"/>
            <a:ext cx="508532" cy="433301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3808717" y="5905768"/>
            <a:ext cx="570935" cy="756376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9" name="Shape 179"/>
          <p:cNvSpPr/>
          <p:nvPr/>
        </p:nvSpPr>
        <p:spPr>
          <a:xfrm>
            <a:off x="7975391" y="4071030"/>
            <a:ext cx="541560" cy="905703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0" name="Shape 180"/>
          <p:cNvSpPr/>
          <p:nvPr/>
        </p:nvSpPr>
        <p:spPr>
          <a:xfrm>
            <a:off x="1570785" y="5371060"/>
            <a:ext cx="734324" cy="964419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1" name="Shape 181"/>
          <p:cNvSpPr/>
          <p:nvPr/>
        </p:nvSpPr>
        <p:spPr>
          <a:xfrm>
            <a:off x="247060" y="5459834"/>
            <a:ext cx="275434" cy="325609"/>
          </a:xfrm>
          <a:custGeom>
            <a:avLst/>
            <a:gdLst/>
            <a:ahLst/>
            <a:cxnLst/>
            <a:rect l="0" t="0" r="0" b="0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2" name="Shape 182"/>
          <p:cNvSpPr/>
          <p:nvPr/>
        </p:nvSpPr>
        <p:spPr>
          <a:xfrm>
            <a:off x="8516944" y="5443846"/>
            <a:ext cx="690236" cy="680511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3" name="Shape 183"/>
          <p:cNvSpPr/>
          <p:nvPr/>
        </p:nvSpPr>
        <p:spPr>
          <a:xfrm>
            <a:off x="859713" y="4556591"/>
            <a:ext cx="317620" cy="878680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4" name="Shape 184"/>
          <p:cNvSpPr/>
          <p:nvPr/>
        </p:nvSpPr>
        <p:spPr>
          <a:xfrm rot="1920742">
            <a:off x="5707039" y="5618652"/>
            <a:ext cx="884797" cy="1001112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5" name="Shape 185"/>
          <p:cNvSpPr/>
          <p:nvPr/>
        </p:nvSpPr>
        <p:spPr>
          <a:xfrm rot="-3496844">
            <a:off x="26197" y="6090153"/>
            <a:ext cx="717136" cy="464440"/>
          </a:xfrm>
          <a:custGeom>
            <a:avLst/>
            <a:gdLst/>
            <a:ahLst/>
            <a:cxnLst/>
            <a:rect l="0" t="0" r="0" b="0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6" name="Shape 186"/>
          <p:cNvSpPr/>
          <p:nvPr/>
        </p:nvSpPr>
        <p:spPr>
          <a:xfrm>
            <a:off x="7518185" y="5288439"/>
            <a:ext cx="846269" cy="797944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7" name="Shape 187"/>
          <p:cNvSpPr/>
          <p:nvPr/>
        </p:nvSpPr>
        <p:spPr>
          <a:xfrm rot="-5400000">
            <a:off x="6414492" y="4133844"/>
            <a:ext cx="658425" cy="63153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6453205" y="4941210"/>
            <a:ext cx="666366" cy="1003585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9" name="Shape 189"/>
          <p:cNvSpPr/>
          <p:nvPr/>
        </p:nvSpPr>
        <p:spPr>
          <a:xfrm>
            <a:off x="1866011" y="6323840"/>
            <a:ext cx="681078" cy="607049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6669805" y="6152528"/>
            <a:ext cx="308462" cy="440641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ctrTitle"/>
          </p:nvPr>
        </p:nvSpPr>
        <p:spPr>
          <a:xfrm>
            <a:off x="3210935" y="2215683"/>
            <a:ext cx="53016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9pPr>
          </a:lstStyle>
          <a:p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subTitle" idx="1"/>
          </p:nvPr>
        </p:nvSpPr>
        <p:spPr>
          <a:xfrm>
            <a:off x="3210885" y="3818903"/>
            <a:ext cx="53016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4412080" y="6215517"/>
            <a:ext cx="450550" cy="744979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5" name="Shape 195"/>
          <p:cNvSpPr/>
          <p:nvPr/>
        </p:nvSpPr>
        <p:spPr>
          <a:xfrm>
            <a:off x="3968826" y="5333718"/>
            <a:ext cx="443260" cy="672893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6" name="Shape 196"/>
          <p:cNvSpPr/>
          <p:nvPr/>
        </p:nvSpPr>
        <p:spPr>
          <a:xfrm>
            <a:off x="6283365" y="5612687"/>
            <a:ext cx="210213" cy="611852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7" name="Shape 197"/>
          <p:cNvSpPr/>
          <p:nvPr/>
        </p:nvSpPr>
        <p:spPr>
          <a:xfrm>
            <a:off x="5746561" y="5390448"/>
            <a:ext cx="414157" cy="677016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8" name="Shape 198"/>
          <p:cNvSpPr/>
          <p:nvPr/>
        </p:nvSpPr>
        <p:spPr>
          <a:xfrm>
            <a:off x="7063610" y="5509371"/>
            <a:ext cx="456818" cy="567451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9" name="Shape 199"/>
          <p:cNvSpPr/>
          <p:nvPr/>
        </p:nvSpPr>
        <p:spPr>
          <a:xfrm>
            <a:off x="8742974" y="5555569"/>
            <a:ext cx="495281" cy="453651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0" name="Shape 200"/>
          <p:cNvSpPr/>
          <p:nvPr/>
        </p:nvSpPr>
        <p:spPr>
          <a:xfrm>
            <a:off x="6581517" y="5388321"/>
            <a:ext cx="372518" cy="513331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1" name="Shape 201"/>
          <p:cNvSpPr/>
          <p:nvPr/>
        </p:nvSpPr>
        <p:spPr>
          <a:xfrm>
            <a:off x="6507132" y="6045283"/>
            <a:ext cx="521292" cy="718656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2" name="Shape 202"/>
          <p:cNvSpPr/>
          <p:nvPr/>
        </p:nvSpPr>
        <p:spPr>
          <a:xfrm>
            <a:off x="5501054" y="6076801"/>
            <a:ext cx="504670" cy="534169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3" name="Shape 203"/>
          <p:cNvSpPr/>
          <p:nvPr/>
        </p:nvSpPr>
        <p:spPr>
          <a:xfrm>
            <a:off x="5201567" y="5434132"/>
            <a:ext cx="470320" cy="589613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4" name="Shape 204"/>
          <p:cNvSpPr/>
          <p:nvPr/>
        </p:nvSpPr>
        <p:spPr>
          <a:xfrm>
            <a:off x="4765584" y="5434125"/>
            <a:ext cx="339602" cy="53415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5" name="Shape 205"/>
          <p:cNvSpPr/>
          <p:nvPr/>
        </p:nvSpPr>
        <p:spPr>
          <a:xfrm>
            <a:off x="5521859" y="6664025"/>
            <a:ext cx="463059" cy="237283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8052572" y="6433681"/>
            <a:ext cx="589992" cy="552172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8052577" y="5372369"/>
            <a:ext cx="388118" cy="545251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6984573" y="6600511"/>
            <a:ext cx="297606" cy="281645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9" name="Shape 209"/>
          <p:cNvSpPr/>
          <p:nvPr/>
        </p:nvSpPr>
        <p:spPr>
          <a:xfrm>
            <a:off x="8749726" y="6600167"/>
            <a:ext cx="288245" cy="245603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6160715" y="6373645"/>
            <a:ext cx="323616" cy="428728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1" name="Shape 211"/>
          <p:cNvSpPr/>
          <p:nvPr/>
        </p:nvSpPr>
        <p:spPr>
          <a:xfrm>
            <a:off x="8522444" y="5333706"/>
            <a:ext cx="306966" cy="513369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4892224" y="6070569"/>
            <a:ext cx="416228" cy="546651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8829403" y="6111825"/>
            <a:ext cx="391238" cy="385727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4" name="Shape 214"/>
          <p:cNvSpPr/>
          <p:nvPr/>
        </p:nvSpPr>
        <p:spPr>
          <a:xfrm>
            <a:off x="4489180" y="5608925"/>
            <a:ext cx="180033" cy="498052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5" name="Shape 215"/>
          <p:cNvSpPr/>
          <p:nvPr/>
        </p:nvSpPr>
        <p:spPr>
          <a:xfrm rot="1920548">
            <a:off x="7236726" y="6210900"/>
            <a:ext cx="501522" cy="567409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6" name="Shape 216"/>
          <p:cNvSpPr/>
          <p:nvPr/>
        </p:nvSpPr>
        <p:spPr>
          <a:xfrm>
            <a:off x="8263293" y="6023741"/>
            <a:ext cx="479681" cy="452289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7" name="Shape 217"/>
          <p:cNvSpPr/>
          <p:nvPr/>
        </p:nvSpPr>
        <p:spPr>
          <a:xfrm rot="-5400000">
            <a:off x="7637704" y="5369301"/>
            <a:ext cx="373208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8" name="Shape 218"/>
          <p:cNvSpPr/>
          <p:nvPr/>
        </p:nvSpPr>
        <p:spPr>
          <a:xfrm>
            <a:off x="7659648" y="5826928"/>
            <a:ext cx="377708" cy="568851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9" name="Shape 219"/>
          <p:cNvSpPr/>
          <p:nvPr/>
        </p:nvSpPr>
        <p:spPr>
          <a:xfrm>
            <a:off x="5059563" y="6610610"/>
            <a:ext cx="386048" cy="344087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0" name="Shape 220"/>
          <p:cNvSpPr/>
          <p:nvPr/>
        </p:nvSpPr>
        <p:spPr>
          <a:xfrm>
            <a:off x="7782420" y="6513509"/>
            <a:ext cx="174842" cy="249763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1" name="Shape 221"/>
          <p:cNvSpPr/>
          <p:nvPr/>
        </p:nvSpPr>
        <p:spPr>
          <a:xfrm>
            <a:off x="1482766" y="5612687"/>
            <a:ext cx="210213" cy="611852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2" name="Shape 222"/>
          <p:cNvSpPr/>
          <p:nvPr/>
        </p:nvSpPr>
        <p:spPr>
          <a:xfrm>
            <a:off x="945961" y="5390448"/>
            <a:ext cx="414157" cy="677016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2263010" y="5509371"/>
            <a:ext cx="456818" cy="567451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1780917" y="5388321"/>
            <a:ext cx="372518" cy="513331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706532" y="6045283"/>
            <a:ext cx="521292" cy="718656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700454" y="6076801"/>
            <a:ext cx="504670" cy="534169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400967" y="5434132"/>
            <a:ext cx="470320" cy="589613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-35016" y="5434125"/>
            <a:ext cx="339602" cy="53415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721259" y="6664025"/>
            <a:ext cx="463059" cy="237283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3251972" y="6433681"/>
            <a:ext cx="589992" cy="552172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3251978" y="5372369"/>
            <a:ext cx="388118" cy="545251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2183974" y="6600511"/>
            <a:ext cx="297606" cy="281645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3949126" y="6600167"/>
            <a:ext cx="288245" cy="245603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1360115" y="6373645"/>
            <a:ext cx="323616" cy="428728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3721844" y="5333706"/>
            <a:ext cx="306966" cy="513369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91624" y="6070569"/>
            <a:ext cx="416228" cy="546651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7" name="Shape 237"/>
          <p:cNvSpPr/>
          <p:nvPr/>
        </p:nvSpPr>
        <p:spPr>
          <a:xfrm>
            <a:off x="4028803" y="6111825"/>
            <a:ext cx="391238" cy="385727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2705" y="6533642"/>
            <a:ext cx="180033" cy="498052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9" name="Shape 239"/>
          <p:cNvSpPr/>
          <p:nvPr/>
        </p:nvSpPr>
        <p:spPr>
          <a:xfrm rot="1920548">
            <a:off x="2436125" y="6210900"/>
            <a:ext cx="501522" cy="567409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0" name="Shape 240"/>
          <p:cNvSpPr/>
          <p:nvPr/>
        </p:nvSpPr>
        <p:spPr>
          <a:xfrm>
            <a:off x="3462693" y="6023741"/>
            <a:ext cx="479681" cy="452289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1" name="Shape 241"/>
          <p:cNvSpPr/>
          <p:nvPr/>
        </p:nvSpPr>
        <p:spPr>
          <a:xfrm rot="-5400000">
            <a:off x="2837104" y="5369301"/>
            <a:ext cx="373208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2" name="Shape 242"/>
          <p:cNvSpPr/>
          <p:nvPr/>
        </p:nvSpPr>
        <p:spPr>
          <a:xfrm>
            <a:off x="2859048" y="5826928"/>
            <a:ext cx="377708" cy="568851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258963" y="6610610"/>
            <a:ext cx="386048" cy="344087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4" name="Shape 244"/>
          <p:cNvSpPr/>
          <p:nvPr/>
        </p:nvSpPr>
        <p:spPr>
          <a:xfrm>
            <a:off x="2981820" y="6513509"/>
            <a:ext cx="174842" cy="249763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title"/>
          </p:nvPr>
        </p:nvSpPr>
        <p:spPr>
          <a:xfrm>
            <a:off x="747925" y="300033"/>
            <a:ext cx="61404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747925" y="1737116"/>
            <a:ext cx="6140400" cy="481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735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grpSp>
        <p:nvGrpSpPr>
          <p:cNvPr id="291" name="Shape 291"/>
          <p:cNvGrpSpPr/>
          <p:nvPr/>
        </p:nvGrpSpPr>
        <p:grpSpPr>
          <a:xfrm>
            <a:off x="7442903" y="-121539"/>
            <a:ext cx="1796289" cy="7107432"/>
            <a:chOff x="6023725" y="842300"/>
            <a:chExt cx="1358150" cy="4030375"/>
          </a:xfrm>
        </p:grpSpPr>
        <p:sp>
          <p:nvSpPr>
            <p:cNvPr id="292" name="Shape 292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3" name="Shape 293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4" name="Shape 294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Shape 29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Shape 296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Shape 297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Shape 298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Shape 299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Shape 300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Shape 301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Shape 302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Shape 303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Shape 304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Shape 30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Shape 306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Shape 307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Shape 308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Shape 309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Shape 310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Shape 311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Shape 312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Shape 313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Shape 314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Shape 31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Shape 316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Shape 317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Shape 318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Shape 319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Shape 320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1" name="Shape 321"/>
          <p:cNvCxnSpPr/>
          <p:nvPr/>
        </p:nvCxnSpPr>
        <p:spPr>
          <a:xfrm>
            <a:off x="850475" y="1375233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/>
          <p:nvPr/>
        </p:nvSpPr>
        <p:spPr>
          <a:xfrm>
            <a:off x="7302880" y="-392483"/>
            <a:ext cx="450550" cy="744979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1" name="Shape 471"/>
          <p:cNvSpPr/>
          <p:nvPr/>
        </p:nvSpPr>
        <p:spPr>
          <a:xfrm>
            <a:off x="-35374" y="4489284"/>
            <a:ext cx="443260" cy="672893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2" name="Shape 472"/>
          <p:cNvSpPr/>
          <p:nvPr/>
        </p:nvSpPr>
        <p:spPr>
          <a:xfrm>
            <a:off x="8817949" y="4586215"/>
            <a:ext cx="414157" cy="677016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3" name="Shape 473"/>
          <p:cNvSpPr/>
          <p:nvPr/>
        </p:nvSpPr>
        <p:spPr>
          <a:xfrm>
            <a:off x="8742974" y="5555569"/>
            <a:ext cx="495281" cy="453651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4" name="Shape 474"/>
          <p:cNvSpPr/>
          <p:nvPr/>
        </p:nvSpPr>
        <p:spPr>
          <a:xfrm>
            <a:off x="8360955" y="6009221"/>
            <a:ext cx="372518" cy="513331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5" name="Shape 475"/>
          <p:cNvSpPr/>
          <p:nvPr/>
        </p:nvSpPr>
        <p:spPr>
          <a:xfrm>
            <a:off x="-77078" y="1984025"/>
            <a:ext cx="339602" cy="53415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6" name="Shape 476"/>
          <p:cNvSpPr/>
          <p:nvPr/>
        </p:nvSpPr>
        <p:spPr>
          <a:xfrm>
            <a:off x="8052572" y="6433681"/>
            <a:ext cx="589992" cy="552172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7" name="Shape 477"/>
          <p:cNvSpPr/>
          <p:nvPr/>
        </p:nvSpPr>
        <p:spPr>
          <a:xfrm>
            <a:off x="8052577" y="5509769"/>
            <a:ext cx="388118" cy="545251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8" name="Shape 478"/>
          <p:cNvSpPr/>
          <p:nvPr/>
        </p:nvSpPr>
        <p:spPr>
          <a:xfrm>
            <a:off x="7430898" y="6497562"/>
            <a:ext cx="297606" cy="281645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9" name="Shape 479"/>
          <p:cNvSpPr/>
          <p:nvPr/>
        </p:nvSpPr>
        <p:spPr>
          <a:xfrm>
            <a:off x="8749726" y="6600167"/>
            <a:ext cx="288245" cy="245603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0" name="Shape 480"/>
          <p:cNvSpPr/>
          <p:nvPr/>
        </p:nvSpPr>
        <p:spPr>
          <a:xfrm>
            <a:off x="8522444" y="5333706"/>
            <a:ext cx="306966" cy="513369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1" name="Shape 481"/>
          <p:cNvSpPr/>
          <p:nvPr/>
        </p:nvSpPr>
        <p:spPr>
          <a:xfrm>
            <a:off x="8829403" y="6111825"/>
            <a:ext cx="391238" cy="385727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2" name="Shape 482"/>
          <p:cNvSpPr/>
          <p:nvPr/>
        </p:nvSpPr>
        <p:spPr>
          <a:xfrm>
            <a:off x="8963980" y="1784958"/>
            <a:ext cx="180033" cy="498052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3" name="Shape 483"/>
          <p:cNvSpPr/>
          <p:nvPr/>
        </p:nvSpPr>
        <p:spPr>
          <a:xfrm rot="-2426120">
            <a:off x="7110132" y="6502682"/>
            <a:ext cx="279910" cy="477295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4" name="Shape 484"/>
          <p:cNvSpPr/>
          <p:nvPr/>
        </p:nvSpPr>
        <p:spPr>
          <a:xfrm>
            <a:off x="7659648" y="5826928"/>
            <a:ext cx="377708" cy="568851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5" name="Shape 485"/>
          <p:cNvSpPr/>
          <p:nvPr/>
        </p:nvSpPr>
        <p:spPr>
          <a:xfrm>
            <a:off x="8797588" y="4104977"/>
            <a:ext cx="386048" cy="344087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6" name="Shape 486"/>
          <p:cNvSpPr/>
          <p:nvPr/>
        </p:nvSpPr>
        <p:spPr>
          <a:xfrm>
            <a:off x="7782420" y="6513509"/>
            <a:ext cx="174842" cy="249763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7" name="Shape 487"/>
          <p:cNvSpPr/>
          <p:nvPr/>
        </p:nvSpPr>
        <p:spPr>
          <a:xfrm>
            <a:off x="346878" y="811487"/>
            <a:ext cx="210213" cy="611852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8" name="Shape 488"/>
          <p:cNvSpPr/>
          <p:nvPr/>
        </p:nvSpPr>
        <p:spPr>
          <a:xfrm>
            <a:off x="645011" y="474615"/>
            <a:ext cx="414157" cy="677016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9" name="Shape 489"/>
          <p:cNvSpPr/>
          <p:nvPr/>
        </p:nvSpPr>
        <p:spPr>
          <a:xfrm>
            <a:off x="8318810" y="-39763"/>
            <a:ext cx="456818" cy="567451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0" name="Shape 490"/>
          <p:cNvSpPr/>
          <p:nvPr/>
        </p:nvSpPr>
        <p:spPr>
          <a:xfrm>
            <a:off x="-8" y="1351155"/>
            <a:ext cx="372518" cy="513331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1" name="Shape 491"/>
          <p:cNvSpPr/>
          <p:nvPr/>
        </p:nvSpPr>
        <p:spPr>
          <a:xfrm>
            <a:off x="8699356" y="238816"/>
            <a:ext cx="521292" cy="718656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2" name="Shape 492"/>
          <p:cNvSpPr/>
          <p:nvPr/>
        </p:nvSpPr>
        <p:spPr>
          <a:xfrm>
            <a:off x="700454" y="6076801"/>
            <a:ext cx="504670" cy="534169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3" name="Shape 493"/>
          <p:cNvSpPr/>
          <p:nvPr/>
        </p:nvSpPr>
        <p:spPr>
          <a:xfrm>
            <a:off x="258967" y="-115001"/>
            <a:ext cx="470320" cy="589613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4" name="Shape 494"/>
          <p:cNvSpPr/>
          <p:nvPr/>
        </p:nvSpPr>
        <p:spPr>
          <a:xfrm>
            <a:off x="-35016" y="5434125"/>
            <a:ext cx="339602" cy="53415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5" name="Shape 495"/>
          <p:cNvSpPr/>
          <p:nvPr/>
        </p:nvSpPr>
        <p:spPr>
          <a:xfrm>
            <a:off x="721259" y="6664025"/>
            <a:ext cx="463059" cy="237283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6" name="Shape 496"/>
          <p:cNvSpPr/>
          <p:nvPr/>
        </p:nvSpPr>
        <p:spPr>
          <a:xfrm>
            <a:off x="-243128" y="72281"/>
            <a:ext cx="589992" cy="552172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7" name="Shape 497"/>
          <p:cNvSpPr/>
          <p:nvPr/>
        </p:nvSpPr>
        <p:spPr>
          <a:xfrm>
            <a:off x="7842052" y="-134498"/>
            <a:ext cx="388118" cy="545251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8" name="Shape 498"/>
          <p:cNvSpPr/>
          <p:nvPr/>
        </p:nvSpPr>
        <p:spPr>
          <a:xfrm>
            <a:off x="-38626" y="772062"/>
            <a:ext cx="297606" cy="281645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9" name="Shape 499"/>
          <p:cNvSpPr/>
          <p:nvPr/>
        </p:nvSpPr>
        <p:spPr>
          <a:xfrm>
            <a:off x="1403776" y="15333"/>
            <a:ext cx="288245" cy="245603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0" name="Shape 500"/>
          <p:cNvSpPr/>
          <p:nvPr/>
        </p:nvSpPr>
        <p:spPr>
          <a:xfrm>
            <a:off x="955990" y="-76221"/>
            <a:ext cx="323616" cy="428728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1" name="Shape 501"/>
          <p:cNvSpPr/>
          <p:nvPr/>
        </p:nvSpPr>
        <p:spPr>
          <a:xfrm>
            <a:off x="1333294" y="6237940"/>
            <a:ext cx="306966" cy="513369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2" name="Shape 502"/>
          <p:cNvSpPr/>
          <p:nvPr/>
        </p:nvSpPr>
        <p:spPr>
          <a:xfrm>
            <a:off x="91624" y="6070569"/>
            <a:ext cx="416228" cy="546651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3" name="Shape 503"/>
          <p:cNvSpPr/>
          <p:nvPr/>
        </p:nvSpPr>
        <p:spPr>
          <a:xfrm>
            <a:off x="1525678" y="6548458"/>
            <a:ext cx="391238" cy="385727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4" name="Shape 504"/>
          <p:cNvSpPr/>
          <p:nvPr/>
        </p:nvSpPr>
        <p:spPr>
          <a:xfrm>
            <a:off x="2705" y="6533642"/>
            <a:ext cx="180033" cy="498052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5" name="Shape 505"/>
          <p:cNvSpPr/>
          <p:nvPr/>
        </p:nvSpPr>
        <p:spPr>
          <a:xfrm rot="1920548">
            <a:off x="8225551" y="833700"/>
            <a:ext cx="501522" cy="567409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6" name="Shape 506"/>
          <p:cNvSpPr/>
          <p:nvPr/>
        </p:nvSpPr>
        <p:spPr>
          <a:xfrm>
            <a:off x="346868" y="5418857"/>
            <a:ext cx="479681" cy="452289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7" name="Shape 507"/>
          <p:cNvSpPr/>
          <p:nvPr/>
        </p:nvSpPr>
        <p:spPr>
          <a:xfrm rot="-5400000">
            <a:off x="7949629" y="482234"/>
            <a:ext cx="373208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8" name="Shape 508"/>
          <p:cNvSpPr/>
          <p:nvPr/>
        </p:nvSpPr>
        <p:spPr>
          <a:xfrm>
            <a:off x="8801760" y="1053695"/>
            <a:ext cx="377708" cy="568851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9" name="Shape 509"/>
          <p:cNvSpPr/>
          <p:nvPr/>
        </p:nvSpPr>
        <p:spPr>
          <a:xfrm>
            <a:off x="258963" y="6610610"/>
            <a:ext cx="386048" cy="344087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0" name="Shape 510"/>
          <p:cNvSpPr/>
          <p:nvPr/>
        </p:nvSpPr>
        <p:spPr>
          <a:xfrm>
            <a:off x="8699345" y="1535209"/>
            <a:ext cx="174842" cy="249763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2159325" y="2882400"/>
            <a:ext cx="48255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7350" algn="ctr" rtl="0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500"/>
              <a:buChar char="✘"/>
              <a:defRPr sz="2500" b="1">
                <a:solidFill>
                  <a:srgbClr val="1C4587"/>
                </a:solidFill>
              </a:defRPr>
            </a:lvl1pPr>
            <a:lvl2pPr marL="914400" lvl="1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✗"/>
              <a:defRPr sz="2500" b="1">
                <a:solidFill>
                  <a:srgbClr val="1C4587"/>
                </a:solidFill>
              </a:defRPr>
            </a:lvl2pPr>
            <a:lvl3pPr marL="1371600" lvl="2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sz="2500" b="1">
                <a:solidFill>
                  <a:srgbClr val="1C4587"/>
                </a:solidFill>
              </a:defRPr>
            </a:lvl3pPr>
            <a:lvl4pPr marL="1828800" lvl="3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sz="2500" b="1">
                <a:solidFill>
                  <a:srgbClr val="1C4587"/>
                </a:solidFill>
              </a:defRPr>
            </a:lvl4pPr>
            <a:lvl5pPr marL="2286000" lvl="4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sz="2500" b="1">
                <a:solidFill>
                  <a:srgbClr val="1C4587"/>
                </a:solidFill>
              </a:defRPr>
            </a:lvl5pPr>
            <a:lvl6pPr marL="2743200" lvl="5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sz="2500" b="1">
                <a:solidFill>
                  <a:srgbClr val="1C4587"/>
                </a:solidFill>
              </a:defRPr>
            </a:lvl6pPr>
            <a:lvl7pPr marL="3200400" lvl="6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sz="2500" b="1">
                <a:solidFill>
                  <a:srgbClr val="1C4587"/>
                </a:solidFill>
              </a:defRPr>
            </a:lvl7pPr>
            <a:lvl8pPr marL="3657600" lvl="7" indent="-387350" algn="ct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sz="2500" b="1">
                <a:solidFill>
                  <a:srgbClr val="1C4587"/>
                </a:solidFill>
              </a:defRPr>
            </a:lvl8pPr>
            <a:lvl9pPr marL="4114800" lvl="8" indent="-38735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sz="2500" b="1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247" name="Shape 247"/>
          <p:cNvSpPr/>
          <p:nvPr/>
        </p:nvSpPr>
        <p:spPr>
          <a:xfrm>
            <a:off x="7302880" y="-392483"/>
            <a:ext cx="450550" cy="744979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8" name="Shape 248"/>
          <p:cNvSpPr/>
          <p:nvPr/>
        </p:nvSpPr>
        <p:spPr>
          <a:xfrm>
            <a:off x="-35374" y="4489284"/>
            <a:ext cx="443260" cy="672893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8817949" y="4586215"/>
            <a:ext cx="414157" cy="677016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0" name="Shape 250"/>
          <p:cNvSpPr/>
          <p:nvPr/>
        </p:nvSpPr>
        <p:spPr>
          <a:xfrm>
            <a:off x="8742974" y="5555569"/>
            <a:ext cx="495281" cy="453651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1" name="Shape 251"/>
          <p:cNvSpPr/>
          <p:nvPr/>
        </p:nvSpPr>
        <p:spPr>
          <a:xfrm>
            <a:off x="8360955" y="6009221"/>
            <a:ext cx="372518" cy="513331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-77078" y="1984025"/>
            <a:ext cx="339602" cy="53415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3" name="Shape 253"/>
          <p:cNvSpPr/>
          <p:nvPr/>
        </p:nvSpPr>
        <p:spPr>
          <a:xfrm>
            <a:off x="8052572" y="6433681"/>
            <a:ext cx="589992" cy="552172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4" name="Shape 254"/>
          <p:cNvSpPr/>
          <p:nvPr/>
        </p:nvSpPr>
        <p:spPr>
          <a:xfrm>
            <a:off x="8052577" y="5509769"/>
            <a:ext cx="388118" cy="545251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5" name="Shape 255"/>
          <p:cNvSpPr/>
          <p:nvPr/>
        </p:nvSpPr>
        <p:spPr>
          <a:xfrm>
            <a:off x="7430898" y="6497562"/>
            <a:ext cx="297606" cy="281645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6" name="Shape 256"/>
          <p:cNvSpPr/>
          <p:nvPr/>
        </p:nvSpPr>
        <p:spPr>
          <a:xfrm>
            <a:off x="8749726" y="6600167"/>
            <a:ext cx="288245" cy="245603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7" name="Shape 257"/>
          <p:cNvSpPr/>
          <p:nvPr/>
        </p:nvSpPr>
        <p:spPr>
          <a:xfrm>
            <a:off x="8522444" y="5333706"/>
            <a:ext cx="306966" cy="513369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8" name="Shape 258"/>
          <p:cNvSpPr/>
          <p:nvPr/>
        </p:nvSpPr>
        <p:spPr>
          <a:xfrm>
            <a:off x="8829403" y="6111825"/>
            <a:ext cx="391238" cy="385727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9" name="Shape 259"/>
          <p:cNvSpPr/>
          <p:nvPr/>
        </p:nvSpPr>
        <p:spPr>
          <a:xfrm>
            <a:off x="8963980" y="1784958"/>
            <a:ext cx="180033" cy="498052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0" name="Shape 260"/>
          <p:cNvSpPr/>
          <p:nvPr/>
        </p:nvSpPr>
        <p:spPr>
          <a:xfrm rot="-2426120">
            <a:off x="7110132" y="6502682"/>
            <a:ext cx="279910" cy="477295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1" name="Shape 261"/>
          <p:cNvSpPr/>
          <p:nvPr/>
        </p:nvSpPr>
        <p:spPr>
          <a:xfrm>
            <a:off x="7659648" y="5826928"/>
            <a:ext cx="377708" cy="568851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2" name="Shape 262"/>
          <p:cNvSpPr/>
          <p:nvPr/>
        </p:nvSpPr>
        <p:spPr>
          <a:xfrm>
            <a:off x="8797588" y="4104977"/>
            <a:ext cx="386048" cy="344087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3" name="Shape 263"/>
          <p:cNvSpPr/>
          <p:nvPr/>
        </p:nvSpPr>
        <p:spPr>
          <a:xfrm>
            <a:off x="7782420" y="6513509"/>
            <a:ext cx="174842" cy="249763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4" name="Shape 264"/>
          <p:cNvSpPr/>
          <p:nvPr/>
        </p:nvSpPr>
        <p:spPr>
          <a:xfrm>
            <a:off x="346878" y="811487"/>
            <a:ext cx="210213" cy="611852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5" name="Shape 265"/>
          <p:cNvSpPr/>
          <p:nvPr/>
        </p:nvSpPr>
        <p:spPr>
          <a:xfrm>
            <a:off x="645011" y="474615"/>
            <a:ext cx="414157" cy="677016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6" name="Shape 266"/>
          <p:cNvSpPr/>
          <p:nvPr/>
        </p:nvSpPr>
        <p:spPr>
          <a:xfrm>
            <a:off x="8318810" y="-39763"/>
            <a:ext cx="456818" cy="567451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7" name="Shape 267"/>
          <p:cNvSpPr/>
          <p:nvPr/>
        </p:nvSpPr>
        <p:spPr>
          <a:xfrm>
            <a:off x="-8" y="1351155"/>
            <a:ext cx="372518" cy="513331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8699356" y="238816"/>
            <a:ext cx="521292" cy="718656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9" name="Shape 269"/>
          <p:cNvSpPr/>
          <p:nvPr/>
        </p:nvSpPr>
        <p:spPr>
          <a:xfrm>
            <a:off x="700454" y="6076801"/>
            <a:ext cx="504670" cy="534169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0" name="Shape 270"/>
          <p:cNvSpPr/>
          <p:nvPr/>
        </p:nvSpPr>
        <p:spPr>
          <a:xfrm>
            <a:off x="258967" y="-115001"/>
            <a:ext cx="470320" cy="589613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1" name="Shape 271"/>
          <p:cNvSpPr/>
          <p:nvPr/>
        </p:nvSpPr>
        <p:spPr>
          <a:xfrm>
            <a:off x="-35016" y="5434125"/>
            <a:ext cx="339602" cy="53415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2" name="Shape 272"/>
          <p:cNvSpPr/>
          <p:nvPr/>
        </p:nvSpPr>
        <p:spPr>
          <a:xfrm>
            <a:off x="721259" y="6664025"/>
            <a:ext cx="463059" cy="237283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-243128" y="72281"/>
            <a:ext cx="589992" cy="552172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7842052" y="-134498"/>
            <a:ext cx="388118" cy="545251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-38626" y="772062"/>
            <a:ext cx="297606" cy="281645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1403776" y="15333"/>
            <a:ext cx="288245" cy="245603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7" name="Shape 277"/>
          <p:cNvSpPr/>
          <p:nvPr/>
        </p:nvSpPr>
        <p:spPr>
          <a:xfrm>
            <a:off x="955990" y="-76221"/>
            <a:ext cx="323616" cy="428728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8" name="Shape 278"/>
          <p:cNvSpPr/>
          <p:nvPr/>
        </p:nvSpPr>
        <p:spPr>
          <a:xfrm>
            <a:off x="1333294" y="6237940"/>
            <a:ext cx="306966" cy="513369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9" name="Shape 279"/>
          <p:cNvSpPr/>
          <p:nvPr/>
        </p:nvSpPr>
        <p:spPr>
          <a:xfrm>
            <a:off x="91624" y="6070569"/>
            <a:ext cx="416228" cy="546651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0" name="Shape 280"/>
          <p:cNvSpPr/>
          <p:nvPr/>
        </p:nvSpPr>
        <p:spPr>
          <a:xfrm>
            <a:off x="1525678" y="6548458"/>
            <a:ext cx="391238" cy="385727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1" name="Shape 281"/>
          <p:cNvSpPr/>
          <p:nvPr/>
        </p:nvSpPr>
        <p:spPr>
          <a:xfrm>
            <a:off x="2705" y="6533642"/>
            <a:ext cx="180033" cy="498052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2" name="Shape 282"/>
          <p:cNvSpPr/>
          <p:nvPr/>
        </p:nvSpPr>
        <p:spPr>
          <a:xfrm rot="1920548">
            <a:off x="8225551" y="833700"/>
            <a:ext cx="501522" cy="567409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3" name="Shape 283"/>
          <p:cNvSpPr/>
          <p:nvPr/>
        </p:nvSpPr>
        <p:spPr>
          <a:xfrm>
            <a:off x="346868" y="5418857"/>
            <a:ext cx="479681" cy="452289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4" name="Shape 284"/>
          <p:cNvSpPr/>
          <p:nvPr/>
        </p:nvSpPr>
        <p:spPr>
          <a:xfrm rot="-5400000">
            <a:off x="7949629" y="482234"/>
            <a:ext cx="373208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5" name="Shape 285"/>
          <p:cNvSpPr/>
          <p:nvPr/>
        </p:nvSpPr>
        <p:spPr>
          <a:xfrm>
            <a:off x="8801760" y="1053695"/>
            <a:ext cx="377708" cy="568851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6" name="Shape 286"/>
          <p:cNvSpPr/>
          <p:nvPr/>
        </p:nvSpPr>
        <p:spPr>
          <a:xfrm>
            <a:off x="258963" y="6610610"/>
            <a:ext cx="386048" cy="344087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7" name="Shape 287"/>
          <p:cNvSpPr/>
          <p:nvPr/>
        </p:nvSpPr>
        <p:spPr>
          <a:xfrm>
            <a:off x="8699345" y="1535209"/>
            <a:ext cx="174842" cy="249763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04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-6" y="-31"/>
            <a:ext cx="9143797" cy="6857837"/>
            <a:chOff x="239950" y="872550"/>
            <a:chExt cx="7042900" cy="3961625"/>
          </a:xfrm>
        </p:grpSpPr>
        <p:sp>
          <p:nvSpPr>
            <p:cNvPr id="7" name="Shape 7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0" t="0" r="0" b="0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Shape 8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Shape 9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0" t="0" r="0" b="0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747925" y="300033"/>
            <a:ext cx="6791700" cy="11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747925" y="1753200"/>
            <a:ext cx="6791700" cy="48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 txBox="1">
            <a:spLocks noGrp="1"/>
          </p:cNvSpPr>
          <p:nvPr>
            <p:ph type="ctrTitle"/>
          </p:nvPr>
        </p:nvSpPr>
        <p:spPr>
          <a:xfrm>
            <a:off x="2423716" y="994501"/>
            <a:ext cx="5688632" cy="2794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dirty="0" smtClean="0"/>
              <a:t>InteracTeach</a:t>
            </a:r>
            <a:endParaRPr sz="7000" dirty="0"/>
          </a:p>
        </p:txBody>
      </p:sp>
      <p:pic>
        <p:nvPicPr>
          <p:cNvPr id="4099" name="Picture 3" descr="C:\Users\ALVARO\Desktop\índic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772816"/>
            <a:ext cx="1164084" cy="1164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ctrTitle"/>
          </p:nvPr>
        </p:nvSpPr>
        <p:spPr>
          <a:xfrm>
            <a:off x="3059832" y="3717032"/>
            <a:ext cx="566164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6000" dirty="0" err="1" smtClean="0"/>
              <a:t>Advertising</a:t>
            </a:r>
            <a:r>
              <a:rPr lang="es-ES" sz="6000" dirty="0" smtClean="0"/>
              <a:t> Plan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3001207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xfrm>
            <a:off x="747924" y="300033"/>
            <a:ext cx="8072547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800" dirty="0" smtClean="0"/>
              <a:t>Advertising Plan: Focus</a:t>
            </a:r>
            <a:endParaRPr sz="4800" dirty="0"/>
          </a:p>
        </p:txBody>
      </p:sp>
      <p:sp>
        <p:nvSpPr>
          <p:cNvPr id="2" name="AutoShape 5" descr="[Foto]"/>
          <p:cNvSpPr>
            <a:spLocks noChangeAspect="1" noChangeArrowheads="1"/>
          </p:cNvSpPr>
          <p:nvPr/>
        </p:nvSpPr>
        <p:spPr bwMode="auto">
          <a:xfrm>
            <a:off x="155575" y="-6175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AutoShape 7" descr="[Foto]"/>
          <p:cNvSpPr>
            <a:spLocks noChangeAspect="1" noChangeArrowheads="1"/>
          </p:cNvSpPr>
          <p:nvPr/>
        </p:nvSpPr>
        <p:spPr bwMode="auto">
          <a:xfrm>
            <a:off x="307975" y="-4651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3" name="Shape 547"/>
          <p:cNvSpPr txBox="1">
            <a:spLocks/>
          </p:cNvSpPr>
          <p:nvPr/>
        </p:nvSpPr>
        <p:spPr>
          <a:xfrm>
            <a:off x="360746" y="6074840"/>
            <a:ext cx="826878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 smtClean="0"/>
              <a:t>11</a:t>
            </a:r>
            <a:endParaRPr lang="es-ES" sz="4000" dirty="0"/>
          </a:p>
        </p:txBody>
      </p:sp>
      <p:pic>
        <p:nvPicPr>
          <p:cNvPr id="8" name="Picture 2" descr="C:\Users\ALVARO\Desktop\Programado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815232"/>
            <a:ext cx="3711592" cy="3635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C:\Users\ALVARO\Desktop\school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904" y="1659892"/>
            <a:ext cx="3538215" cy="353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hape 625"/>
          <p:cNvSpPr txBox="1">
            <a:spLocks/>
          </p:cNvSpPr>
          <p:nvPr/>
        </p:nvSpPr>
        <p:spPr>
          <a:xfrm>
            <a:off x="935840" y="5636501"/>
            <a:ext cx="3096344" cy="1104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600" dirty="0" smtClean="0"/>
              <a:t>PRIVATE</a:t>
            </a:r>
          </a:p>
          <a:p>
            <a:pPr algn="ctr"/>
            <a:r>
              <a:rPr lang="en" sz="4600" dirty="0" smtClean="0"/>
              <a:t>SCHOOLS</a:t>
            </a:r>
            <a:endParaRPr lang="en" sz="4600" dirty="0">
              <a:solidFill>
                <a:srgbClr val="C55A11"/>
              </a:solidFill>
            </a:endParaRPr>
          </a:p>
        </p:txBody>
      </p:sp>
      <p:sp>
        <p:nvSpPr>
          <p:cNvPr id="11" name="Shape 625"/>
          <p:cNvSpPr txBox="1">
            <a:spLocks/>
          </p:cNvSpPr>
          <p:nvPr/>
        </p:nvSpPr>
        <p:spPr>
          <a:xfrm>
            <a:off x="4447576" y="5291243"/>
            <a:ext cx="4392488" cy="1104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600" dirty="0" smtClean="0"/>
              <a:t>PROGRAMMERS</a:t>
            </a:r>
            <a:endParaRPr lang="en" sz="4600" dirty="0">
              <a:solidFill>
                <a:srgbClr val="C55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874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xfrm>
            <a:off x="747924" y="300033"/>
            <a:ext cx="8072547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800" dirty="0" smtClean="0"/>
              <a:t>Advertising Plan: Budget</a:t>
            </a:r>
            <a:endParaRPr sz="4800" dirty="0"/>
          </a:p>
        </p:txBody>
      </p:sp>
      <p:sp>
        <p:nvSpPr>
          <p:cNvPr id="2" name="AutoShape 5" descr="[Foto]"/>
          <p:cNvSpPr>
            <a:spLocks noChangeAspect="1" noChangeArrowheads="1"/>
          </p:cNvSpPr>
          <p:nvPr/>
        </p:nvSpPr>
        <p:spPr bwMode="auto">
          <a:xfrm>
            <a:off x="155575" y="-6175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AutoShape 7" descr="[Foto]"/>
          <p:cNvSpPr>
            <a:spLocks noChangeAspect="1" noChangeArrowheads="1"/>
          </p:cNvSpPr>
          <p:nvPr/>
        </p:nvSpPr>
        <p:spPr bwMode="auto">
          <a:xfrm>
            <a:off x="307975" y="-4651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3" name="Shape 547"/>
          <p:cNvSpPr txBox="1">
            <a:spLocks/>
          </p:cNvSpPr>
          <p:nvPr/>
        </p:nvSpPr>
        <p:spPr>
          <a:xfrm>
            <a:off x="360746" y="6074840"/>
            <a:ext cx="826878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 smtClean="0"/>
              <a:t>12</a:t>
            </a:r>
            <a:endParaRPr lang="es-ES" sz="4000" dirty="0"/>
          </a:p>
        </p:txBody>
      </p:sp>
      <p:sp>
        <p:nvSpPr>
          <p:cNvPr id="12" name="Shape 625"/>
          <p:cNvSpPr txBox="1">
            <a:spLocks/>
          </p:cNvSpPr>
          <p:nvPr/>
        </p:nvSpPr>
        <p:spPr>
          <a:xfrm>
            <a:off x="1531083" y="2276872"/>
            <a:ext cx="5721280" cy="552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5200" dirty="0" smtClean="0"/>
              <a:t>Budgeted: €4150</a:t>
            </a:r>
            <a:endParaRPr lang="en" sz="5200" dirty="0">
              <a:solidFill>
                <a:srgbClr val="C55A11"/>
              </a:solidFill>
            </a:endParaRPr>
          </a:p>
        </p:txBody>
      </p:sp>
      <p:sp>
        <p:nvSpPr>
          <p:cNvPr id="14" name="Shape 625"/>
          <p:cNvSpPr txBox="1">
            <a:spLocks/>
          </p:cNvSpPr>
          <p:nvPr/>
        </p:nvSpPr>
        <p:spPr>
          <a:xfrm>
            <a:off x="832256" y="3131823"/>
            <a:ext cx="7118935" cy="552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5200" dirty="0" smtClean="0"/>
              <a:t>Invested: €4250</a:t>
            </a:r>
            <a:endParaRPr lang="en" sz="5200" dirty="0">
              <a:solidFill>
                <a:srgbClr val="C55A11"/>
              </a:solidFill>
            </a:endParaRPr>
          </a:p>
        </p:txBody>
      </p:sp>
      <p:pic>
        <p:nvPicPr>
          <p:cNvPr id="15" name="Imagen 5">
            <a:extLst>
              <a:ext uri="{FF2B5EF4-FFF2-40B4-BE49-F238E27FC236}">
                <a16:creationId xmlns="" xmlns:a16="http://schemas.microsoft.com/office/drawing/2014/main" id="{8F7025B3-EF36-4E32-A619-EF31E9D061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5846" y="3660097"/>
            <a:ext cx="3091754" cy="310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379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xfrm>
            <a:off x="747924" y="300033"/>
            <a:ext cx="8072547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600" dirty="0" smtClean="0"/>
              <a:t>Adv. Plan: Banners (Teachers)</a:t>
            </a:r>
            <a:endParaRPr sz="4600" dirty="0"/>
          </a:p>
        </p:txBody>
      </p:sp>
      <p:sp>
        <p:nvSpPr>
          <p:cNvPr id="2" name="AutoShape 5" descr="[Foto]"/>
          <p:cNvSpPr>
            <a:spLocks noChangeAspect="1" noChangeArrowheads="1"/>
          </p:cNvSpPr>
          <p:nvPr/>
        </p:nvSpPr>
        <p:spPr bwMode="auto">
          <a:xfrm>
            <a:off x="155575" y="-6175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3" name="AutoShape 7" descr="[Foto]"/>
          <p:cNvSpPr>
            <a:spLocks noChangeAspect="1" noChangeArrowheads="1"/>
          </p:cNvSpPr>
          <p:nvPr/>
        </p:nvSpPr>
        <p:spPr bwMode="auto">
          <a:xfrm>
            <a:off x="307975" y="-4651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13" name="Shape 547"/>
          <p:cNvSpPr txBox="1">
            <a:spLocks/>
          </p:cNvSpPr>
          <p:nvPr/>
        </p:nvSpPr>
        <p:spPr>
          <a:xfrm>
            <a:off x="360746" y="6074840"/>
            <a:ext cx="826878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 smtClean="0"/>
              <a:t>13</a:t>
            </a:r>
            <a:endParaRPr lang="es-ES" sz="4000" dirty="0"/>
          </a:p>
        </p:txBody>
      </p:sp>
      <p:sp>
        <p:nvSpPr>
          <p:cNvPr id="4" name="AutoShape 6" descr="Resultado de imagen de video icon"/>
          <p:cNvSpPr>
            <a:spLocks noChangeAspect="1" noChangeArrowheads="1"/>
          </p:cNvSpPr>
          <p:nvPr/>
        </p:nvSpPr>
        <p:spPr bwMode="auto">
          <a:xfrm>
            <a:off x="155575" y="-2217738"/>
            <a:ext cx="4619625" cy="461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pic>
        <p:nvPicPr>
          <p:cNvPr id="12" name="Picture 3" descr="C:\Users\ALVARO\Downloads\interacTeach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138" y="1475460"/>
            <a:ext cx="6176124" cy="5177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3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xfrm>
            <a:off x="432049" y="300033"/>
            <a:ext cx="8820471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400" dirty="0" smtClean="0"/>
              <a:t>Adv. Plan: Banners (Programmers)</a:t>
            </a:r>
            <a:endParaRPr sz="4400" dirty="0"/>
          </a:p>
        </p:txBody>
      </p:sp>
      <p:sp>
        <p:nvSpPr>
          <p:cNvPr id="2" name="AutoShape 5" descr="[Foto]"/>
          <p:cNvSpPr>
            <a:spLocks noChangeAspect="1" noChangeArrowheads="1"/>
          </p:cNvSpPr>
          <p:nvPr/>
        </p:nvSpPr>
        <p:spPr bwMode="auto">
          <a:xfrm>
            <a:off x="155575" y="-6175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3" name="AutoShape 7" descr="[Foto]"/>
          <p:cNvSpPr>
            <a:spLocks noChangeAspect="1" noChangeArrowheads="1"/>
          </p:cNvSpPr>
          <p:nvPr/>
        </p:nvSpPr>
        <p:spPr bwMode="auto">
          <a:xfrm>
            <a:off x="307975" y="-4651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13" name="Shape 547"/>
          <p:cNvSpPr txBox="1">
            <a:spLocks/>
          </p:cNvSpPr>
          <p:nvPr/>
        </p:nvSpPr>
        <p:spPr>
          <a:xfrm>
            <a:off x="360746" y="6074840"/>
            <a:ext cx="826878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 smtClean="0"/>
              <a:t>14</a:t>
            </a:r>
            <a:endParaRPr lang="es-ES" sz="4000" dirty="0"/>
          </a:p>
        </p:txBody>
      </p:sp>
      <p:sp>
        <p:nvSpPr>
          <p:cNvPr id="4" name="AutoShape 6" descr="Resultado de imagen de video icon"/>
          <p:cNvSpPr>
            <a:spLocks noChangeAspect="1" noChangeArrowheads="1"/>
          </p:cNvSpPr>
          <p:nvPr/>
        </p:nvSpPr>
        <p:spPr bwMode="auto">
          <a:xfrm>
            <a:off x="155575" y="-2217738"/>
            <a:ext cx="4619625" cy="461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pic>
        <p:nvPicPr>
          <p:cNvPr id="12" name="Picture 2" descr="C:\Users\ALVARO\Downloads\Brown Paper Western Wanted Post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095" y="1449839"/>
            <a:ext cx="3741457" cy="5291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547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xfrm>
            <a:off x="747924" y="300033"/>
            <a:ext cx="8072547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600" dirty="0" smtClean="0"/>
              <a:t>Adv. Plan: Banners (Investors)</a:t>
            </a:r>
            <a:endParaRPr sz="4600" dirty="0"/>
          </a:p>
        </p:txBody>
      </p:sp>
      <p:sp>
        <p:nvSpPr>
          <p:cNvPr id="2" name="AutoShape 5" descr="[Foto]"/>
          <p:cNvSpPr>
            <a:spLocks noChangeAspect="1" noChangeArrowheads="1"/>
          </p:cNvSpPr>
          <p:nvPr/>
        </p:nvSpPr>
        <p:spPr bwMode="auto">
          <a:xfrm>
            <a:off x="155575" y="-6175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13" name="Shape 547"/>
          <p:cNvSpPr txBox="1">
            <a:spLocks/>
          </p:cNvSpPr>
          <p:nvPr/>
        </p:nvSpPr>
        <p:spPr>
          <a:xfrm>
            <a:off x="360746" y="6074840"/>
            <a:ext cx="826878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 smtClean="0"/>
              <a:t>15</a:t>
            </a:r>
            <a:endParaRPr lang="es-ES" sz="4000" dirty="0"/>
          </a:p>
        </p:txBody>
      </p:sp>
      <p:sp>
        <p:nvSpPr>
          <p:cNvPr id="4" name="AutoShape 6" descr="Resultado de imagen de video icon"/>
          <p:cNvSpPr>
            <a:spLocks noChangeAspect="1" noChangeArrowheads="1"/>
          </p:cNvSpPr>
          <p:nvPr/>
        </p:nvSpPr>
        <p:spPr bwMode="auto">
          <a:xfrm>
            <a:off x="155575" y="-2217738"/>
            <a:ext cx="4619625" cy="461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19" name="Shape 625"/>
          <p:cNvSpPr txBox="1">
            <a:spLocks/>
          </p:cNvSpPr>
          <p:nvPr/>
        </p:nvSpPr>
        <p:spPr>
          <a:xfrm>
            <a:off x="2398867" y="6190203"/>
            <a:ext cx="4425136" cy="552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400" dirty="0" smtClean="0"/>
              <a:t>Banners: €57</a:t>
            </a:r>
            <a:endParaRPr lang="en" sz="4400" dirty="0">
              <a:solidFill>
                <a:srgbClr val="C55A11"/>
              </a:solidFill>
            </a:endParaRPr>
          </a:p>
        </p:txBody>
      </p:sp>
      <p:pic>
        <p:nvPicPr>
          <p:cNvPr id="15" name="Picture 2" descr="C:\Users\ALVARO\Downloads\Make teaching fu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1413106"/>
            <a:ext cx="8606920" cy="450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0687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sultado de imagen de twitter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4297" y="1736930"/>
            <a:ext cx="2995052" cy="299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ALVARO\Desktop\OTROTR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xfrm>
            <a:off x="747924" y="300033"/>
            <a:ext cx="8072547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800" dirty="0" smtClean="0"/>
              <a:t>Adv. Plan: Social Networks</a:t>
            </a:r>
            <a:endParaRPr sz="4800" dirty="0"/>
          </a:p>
        </p:txBody>
      </p:sp>
      <p:sp>
        <p:nvSpPr>
          <p:cNvPr id="2" name="AutoShape 5" descr="[Foto]"/>
          <p:cNvSpPr>
            <a:spLocks noChangeAspect="1" noChangeArrowheads="1"/>
          </p:cNvSpPr>
          <p:nvPr/>
        </p:nvSpPr>
        <p:spPr bwMode="auto">
          <a:xfrm>
            <a:off x="155575" y="-6175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3" name="AutoShape 7" descr="[Foto]"/>
          <p:cNvSpPr>
            <a:spLocks noChangeAspect="1" noChangeArrowheads="1"/>
          </p:cNvSpPr>
          <p:nvPr/>
        </p:nvSpPr>
        <p:spPr bwMode="auto">
          <a:xfrm>
            <a:off x="307975" y="-4651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13" name="Shape 547"/>
          <p:cNvSpPr txBox="1">
            <a:spLocks/>
          </p:cNvSpPr>
          <p:nvPr/>
        </p:nvSpPr>
        <p:spPr>
          <a:xfrm>
            <a:off x="360746" y="6074840"/>
            <a:ext cx="826878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 smtClean="0"/>
              <a:t>16</a:t>
            </a:r>
            <a:endParaRPr lang="es-ES" sz="4000" dirty="0"/>
          </a:p>
        </p:txBody>
      </p:sp>
      <p:pic>
        <p:nvPicPr>
          <p:cNvPr id="1026" name="Picture 2" descr="Resultado de imagen de facebook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165" y="1988840"/>
            <a:ext cx="2255077" cy="2255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6" descr="Resultado de imagen de video icon"/>
          <p:cNvSpPr>
            <a:spLocks noChangeAspect="1" noChangeArrowheads="1"/>
          </p:cNvSpPr>
          <p:nvPr/>
        </p:nvSpPr>
        <p:spPr bwMode="auto">
          <a:xfrm>
            <a:off x="155575" y="-2217738"/>
            <a:ext cx="4619625" cy="461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14" name="Shape 625"/>
          <p:cNvSpPr txBox="1">
            <a:spLocks/>
          </p:cNvSpPr>
          <p:nvPr/>
        </p:nvSpPr>
        <p:spPr>
          <a:xfrm>
            <a:off x="595623" y="4982193"/>
            <a:ext cx="3994163" cy="72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400" dirty="0" smtClean="0"/>
              <a:t>Facebook: @interacteach</a:t>
            </a:r>
          </a:p>
        </p:txBody>
      </p:sp>
      <p:sp>
        <p:nvSpPr>
          <p:cNvPr id="17" name="Shape 625"/>
          <p:cNvSpPr txBox="1">
            <a:spLocks/>
          </p:cNvSpPr>
          <p:nvPr/>
        </p:nvSpPr>
        <p:spPr>
          <a:xfrm>
            <a:off x="714840" y="5682361"/>
            <a:ext cx="3501093" cy="72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400" dirty="0" smtClean="0"/>
              <a:t>€3000</a:t>
            </a:r>
          </a:p>
        </p:txBody>
      </p:sp>
      <p:sp>
        <p:nvSpPr>
          <p:cNvPr id="18" name="Shape 625"/>
          <p:cNvSpPr txBox="1">
            <a:spLocks/>
          </p:cNvSpPr>
          <p:nvPr/>
        </p:nvSpPr>
        <p:spPr>
          <a:xfrm>
            <a:off x="4582986" y="4982193"/>
            <a:ext cx="3877446" cy="72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400" dirty="0" smtClean="0"/>
              <a:t>Twitter: @interacteach</a:t>
            </a:r>
          </a:p>
        </p:txBody>
      </p:sp>
      <p:sp>
        <p:nvSpPr>
          <p:cNvPr id="20" name="Shape 625"/>
          <p:cNvSpPr txBox="1">
            <a:spLocks/>
          </p:cNvSpPr>
          <p:nvPr/>
        </p:nvSpPr>
        <p:spPr>
          <a:xfrm>
            <a:off x="4691277" y="5710589"/>
            <a:ext cx="3501093" cy="728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400" dirty="0" smtClean="0"/>
              <a:t>€473</a:t>
            </a:r>
          </a:p>
        </p:txBody>
      </p:sp>
    </p:spTree>
    <p:extLst>
      <p:ext uri="{BB962C8B-B14F-4D97-AF65-F5344CB8AC3E}">
        <p14:creationId xmlns:p14="http://schemas.microsoft.com/office/powerpoint/2010/main" val="44186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xfrm>
            <a:off x="747924" y="300033"/>
            <a:ext cx="8072547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800" dirty="0" smtClean="0"/>
              <a:t>Advertising Plan: Meetings</a:t>
            </a:r>
            <a:endParaRPr sz="4800" dirty="0"/>
          </a:p>
        </p:txBody>
      </p:sp>
      <p:sp>
        <p:nvSpPr>
          <p:cNvPr id="2" name="AutoShape 5" descr="[Foto]"/>
          <p:cNvSpPr>
            <a:spLocks noChangeAspect="1" noChangeArrowheads="1"/>
          </p:cNvSpPr>
          <p:nvPr/>
        </p:nvSpPr>
        <p:spPr bwMode="auto">
          <a:xfrm>
            <a:off x="155575" y="-6175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3" name="AutoShape 7" descr="[Foto]"/>
          <p:cNvSpPr>
            <a:spLocks noChangeAspect="1" noChangeArrowheads="1"/>
          </p:cNvSpPr>
          <p:nvPr/>
        </p:nvSpPr>
        <p:spPr bwMode="auto">
          <a:xfrm>
            <a:off x="307975" y="-4651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13" name="Shape 547"/>
          <p:cNvSpPr txBox="1">
            <a:spLocks/>
          </p:cNvSpPr>
          <p:nvPr/>
        </p:nvSpPr>
        <p:spPr>
          <a:xfrm>
            <a:off x="360746" y="6074840"/>
            <a:ext cx="826878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 smtClean="0"/>
              <a:t>17</a:t>
            </a:r>
            <a:endParaRPr lang="es-ES" sz="4000" dirty="0"/>
          </a:p>
        </p:txBody>
      </p:sp>
      <p:sp>
        <p:nvSpPr>
          <p:cNvPr id="4" name="AutoShape 6" descr="Resultado de imagen de video icon"/>
          <p:cNvSpPr>
            <a:spLocks noChangeAspect="1" noChangeArrowheads="1"/>
          </p:cNvSpPr>
          <p:nvPr/>
        </p:nvSpPr>
        <p:spPr bwMode="auto">
          <a:xfrm>
            <a:off x="155575" y="-2217738"/>
            <a:ext cx="4619625" cy="461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16" name="Shape 625"/>
          <p:cNvSpPr txBox="1">
            <a:spLocks/>
          </p:cNvSpPr>
          <p:nvPr/>
        </p:nvSpPr>
        <p:spPr>
          <a:xfrm>
            <a:off x="611560" y="5284521"/>
            <a:ext cx="7992887" cy="552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5200" dirty="0" smtClean="0"/>
              <a:t>Advertising Meetings: €160</a:t>
            </a:r>
            <a:endParaRPr lang="en" sz="5200" dirty="0">
              <a:solidFill>
                <a:srgbClr val="C55A11"/>
              </a:solidFill>
            </a:endParaRPr>
          </a:p>
        </p:txBody>
      </p:sp>
      <p:pic>
        <p:nvPicPr>
          <p:cNvPr id="1049" name="Picture 25" descr="Resultado de imagen de meeting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6706" y="1742842"/>
            <a:ext cx="3070437" cy="3070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3386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3" name="Picture 19" descr="C:\Users\ALVARO\Desktop\índic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2024" y="1419256"/>
            <a:ext cx="4073839" cy="4073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xfrm>
            <a:off x="747924" y="300033"/>
            <a:ext cx="8072547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800" dirty="0" smtClean="0"/>
              <a:t>Advertising Plan: Promo</a:t>
            </a:r>
            <a:endParaRPr sz="4800" dirty="0"/>
          </a:p>
        </p:txBody>
      </p:sp>
      <p:sp>
        <p:nvSpPr>
          <p:cNvPr id="2" name="AutoShape 5" descr="[Foto]"/>
          <p:cNvSpPr>
            <a:spLocks noChangeAspect="1" noChangeArrowheads="1"/>
          </p:cNvSpPr>
          <p:nvPr/>
        </p:nvSpPr>
        <p:spPr bwMode="auto">
          <a:xfrm>
            <a:off x="155575" y="-6175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3" name="AutoShape 7" descr="[Foto]"/>
          <p:cNvSpPr>
            <a:spLocks noChangeAspect="1" noChangeArrowheads="1"/>
          </p:cNvSpPr>
          <p:nvPr/>
        </p:nvSpPr>
        <p:spPr bwMode="auto">
          <a:xfrm>
            <a:off x="307975" y="-465138"/>
            <a:ext cx="2476500" cy="1295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13" name="Shape 547"/>
          <p:cNvSpPr txBox="1">
            <a:spLocks/>
          </p:cNvSpPr>
          <p:nvPr/>
        </p:nvSpPr>
        <p:spPr>
          <a:xfrm>
            <a:off x="360746" y="6074840"/>
            <a:ext cx="826878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 smtClean="0"/>
              <a:t>18</a:t>
            </a:r>
            <a:endParaRPr lang="es-ES" sz="4000" dirty="0"/>
          </a:p>
        </p:txBody>
      </p:sp>
      <p:sp>
        <p:nvSpPr>
          <p:cNvPr id="4" name="AutoShape 6" descr="Resultado de imagen de video icon"/>
          <p:cNvSpPr>
            <a:spLocks noChangeAspect="1" noChangeArrowheads="1"/>
          </p:cNvSpPr>
          <p:nvPr/>
        </p:nvSpPr>
        <p:spPr bwMode="auto">
          <a:xfrm>
            <a:off x="155575" y="-2217738"/>
            <a:ext cx="4619625" cy="4619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 dirty="0"/>
          </a:p>
        </p:txBody>
      </p:sp>
      <p:sp>
        <p:nvSpPr>
          <p:cNvPr id="15" name="Shape 625"/>
          <p:cNvSpPr txBox="1">
            <a:spLocks/>
          </p:cNvSpPr>
          <p:nvPr/>
        </p:nvSpPr>
        <p:spPr>
          <a:xfrm>
            <a:off x="2372024" y="5654156"/>
            <a:ext cx="4133017" cy="634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5200" dirty="0" smtClean="0"/>
              <a:t>Promo: €560</a:t>
            </a:r>
            <a:endParaRPr lang="en" sz="5200" dirty="0">
              <a:solidFill>
                <a:srgbClr val="C55A1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5041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Shape 702"/>
          <p:cNvSpPr txBox="1">
            <a:spLocks noGrp="1"/>
          </p:cNvSpPr>
          <p:nvPr>
            <p:ph type="ctrTitle" idx="4294967295"/>
          </p:nvPr>
        </p:nvSpPr>
        <p:spPr>
          <a:xfrm>
            <a:off x="2699792" y="1796819"/>
            <a:ext cx="3816424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THANKS!</a:t>
            </a:r>
            <a:endParaRPr sz="6600" dirty="0"/>
          </a:p>
        </p:txBody>
      </p:sp>
      <p:sp>
        <p:nvSpPr>
          <p:cNvPr id="703" name="Shape 703"/>
          <p:cNvSpPr txBox="1">
            <a:spLocks noGrp="1"/>
          </p:cNvSpPr>
          <p:nvPr>
            <p:ph type="body" idx="4294967295"/>
          </p:nvPr>
        </p:nvSpPr>
        <p:spPr>
          <a:xfrm>
            <a:off x="2771800" y="3140968"/>
            <a:ext cx="5544616" cy="32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200" dirty="0"/>
              <a:t>You can find me at</a:t>
            </a:r>
            <a:endParaRPr sz="4200" dirty="0"/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sz="4200" dirty="0"/>
              <a:t>alvdomnun@alum.us.es</a:t>
            </a:r>
            <a:endParaRPr sz="4200" dirty="0"/>
          </a:p>
        </p:txBody>
      </p:sp>
      <p:sp>
        <p:nvSpPr>
          <p:cNvPr id="704" name="Shape 704"/>
          <p:cNvSpPr/>
          <p:nvPr/>
        </p:nvSpPr>
        <p:spPr>
          <a:xfrm>
            <a:off x="1510854" y="1620246"/>
            <a:ext cx="1180108" cy="1453300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78D8"/>
              </a:solidFill>
            </a:endParaRPr>
          </a:p>
        </p:txBody>
      </p:sp>
      <p:sp>
        <p:nvSpPr>
          <p:cNvPr id="7" name="Shape 547"/>
          <p:cNvSpPr txBox="1">
            <a:spLocks/>
          </p:cNvSpPr>
          <p:nvPr/>
        </p:nvSpPr>
        <p:spPr>
          <a:xfrm>
            <a:off x="360746" y="6074840"/>
            <a:ext cx="826878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 smtClean="0"/>
              <a:t>19</a:t>
            </a:r>
            <a:endParaRPr lang="es-ES" sz="4000" dirty="0"/>
          </a:p>
        </p:txBody>
      </p:sp>
      <p:pic>
        <p:nvPicPr>
          <p:cNvPr id="3" name="Imagen 2">
            <a:extLst>
              <a:ext uri="{FF2B5EF4-FFF2-40B4-BE49-F238E27FC236}">
                <a16:creationId xmlns="" xmlns:a16="http://schemas.microsoft.com/office/drawing/2014/main" id="{B09A72F2-EF16-4A55-8212-705B1C177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3117532"/>
            <a:ext cx="2171700" cy="26003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2wCEAAkGBxQSEhUTEhAWFhUXExcYGBcYFhcXFxgXFRYYFhgXFxUYHCggGBolGxUVITEhJikrLi4uFx8zODMsNygtLisBCgoKDg0OGhAQGysdHSUtLS0tLS0tLS0tLS0tLS0tLS0rLS0tLS0rLS0tLS0tLS0tLSstLS0tOC0tLS0tLS0tLf/AABEIAMgA/AMBIgACEQEDEQH/xAAcAAEAAQUBAQAAAAAAAAAAAAAABAIDBQYHAQj/xABHEAABAwICBQgHBQYEBgMAAAABAAIDBBESIQUxQVFhBgcTIjJxgZFCUnKSobHRIzNigsEUQ1OiwuEVJIPSVGOTsuLwFhdz/8QAGAEBAQEBAQAAAAAAAAAAAAAAAAECAwT/xAAeEQEBAAIDAAMBAAAAAAAAAAAAAQIREiExE0FRA//aAAwDAQACEQMRAD8A7iiIgIiICIiAiIgIiICIiAiIgIiICKl97G1r2yvqvsvwWo8i+XsVc50EjehqmFzXRkgteYyWvdC/02gg5ax3ZoNwREQEREBERAREQEREBERAREQEREBERAREQEREBERAREQEWj8rucuno5DTxMdUVA1sYQGsOwSSHJp4C5WiV/OBpSY9WWGmbsEUeNwHF8lwTxDVLlIslruaiVmk4YfvZ447eu9rfmV891lXUTff11TJfYZXMbn+COwUBmioQb9E0neRiN99ysfJGvjrrvK7nOpWQSMoqhs9S5pbGIwXta52Qe54GEBt769i490UkIg6AfaRSseHk2sWnE5xOvM3B9pT2tAyAt3L1Zue25hpM0py50gCHSaQkaXE4WQxxNYNthiaTYb3O8Vt3N7zhPLns0jX0hjwXZIZYWS4gR1HtYQ0ixNiAOztuue19OHsOdiOs1w1tcBkQlK7HGxz2i5aCQRtIVmaXB9D0/KKkf2KyB3dKw/qp0NQx/Ye13skH5L5pfo+I64WH8o+itDQ8IN2x4SNRaXNI7iDkr8kT46+oEXztQacr6Yg0+kJSAexMemYeHW6wHcV0bkRzmtqZG0tZEIKl2TSDeGUj1HHNp/CfMnJamUrFxsdDREWkEREBERAREQEREBERAREQEREBERAWqc53KB1DQSSRG0zy2KI5ZPkNsWfqjEfBbWuV8/kv2NGzfUud7kbv9yDl2iYrE5kk3LnE3c5xNy4k6ySsmsdo89bwKyK899eiCIiyoiIgIiICIiAo2kKTpWFt7OGbXDItcMwQdikoqjtHNnyiNdQRSSG8zLxTarmSOwLjb1hZ35ltS5HzGVOGavp9mOKZv8AqBzX/FrV1xeiOFERFUEREBERAREQEREBERAREQEREBcb5/ZrzUEY2CoefKNrf6l2RcO58JL6Rp2+rSOPvS2/pUviz1pNIbPH/utZVYVptms0DdcK7wREWVRK6KTth/RwssXPtcYibBrjawb453UpjwQCCCDmCMwR3qR/i07YXUrcJppnt/aG2AlLLjGI3nIEtFsxlssoTIY4WuDLtiDnFuJ1y1pcSAXbbAgXWrrTM9XlAmrHPf0VOzHJtPoM7ztPBVwk1AuHGKHbIcnO4MGsX361NbVMhb0dOzA31vSKsn6lv4gVVJVwDpHFkzB22tFnt4gbVfoqxkrcTDcbd4O4jYqI5nNOIE3+ffvWNr4ix/TwNsfTjHZeNthsKtkpLpl6yimAZMCWQmQMBLeo92Zc3GdtgbAbirqjQaWkq4ehfMX0rbvijBDHwz3BBdZt3tF5LNJt177ApKzksZ/mrqOj0xh2TUbx+aN4d8rrua+eOSMhbpnR5G0zNPcYj9V9Drth45ZeiIi0yIiICIiAiIgIiICIiAiIgIiIC4dz4R20jA62ukI92X/yXcVxnn5jtU0L9jo6hni0xu/VS+LPXOFlaR12Dy8lilN0c/WPFca7RORFE0pV9Ey4F3EhrBvcdXhtWYr2vr2RAYsyey0ZuceA/VY9sL5SHz2yzbGOy3i71nfBUR4InDpH4pX7TmTwAHZasgt60zvb0m68RHwxnttx8NTfHeiIkmkYwbAlx3MBcfhkFcibUv8Au6U23vcG/K6nR1RaLMa1nstF/M5qh9Q463uPeSnQhR8navpRKBDGdvXcQ72gNanHRtbsfTnh1vqrRXlldml/Q7qumrKerkpWyiAvIbG/DixtLb3N9V7rqlBzw0JyqY56Z17faRlzfB0d8u8Bcma4jUSPFXDUuIs44hud1vnqVmWkuO30dovSkNSwSU8zJWH0mODh3G2o8FMXzdyJmdBpSk/ZyWmaXBIxps18djixN1G2ZuvpFbl2xZoREVQREQERUveACSQABck5AAbSUFSLVqznE0bEcJrGuINj0TJJgCNhMTXAKM3nQ0YddU4e1T1IHmYrBBuSLEaK5T0dTlBWQyHc2RuL3b3+Cy6AiIgIiIC5tz6aOL6KKcC/7PO1zuEcgMbj3Alh8F0lWK6kZNG+KRocx7S1zTqLXCxHkg+WVXG/CQRsWU5W8mZNGT9DJcwuJ/Z5T6bdeBx2Pbq42uFiFxs07S7ZmN4cLhYfTslpYL9kOJ8bZfqrkE5acvJe6TDZmW1H4jcQeCk6q3uMTVUEgl6dlnnFcN/DaylxaZbqka6M8Rl5hWIK10XVl1bHeif9pU/pI3jP/wB8VusL8U7XC7XA9xVxY5+iYzmMuIyPmLKj/CiNUrx4/UFTpe2UVuWdrc3OA7ysf/hTjrmf5j6K5FoiMG5GI7zn806O1L9MM1Rtc8/hGXmVVE+pk7MTW993HyCycJawdWMd5z8hq87qmbSB2yZbhkPIZIIZpqhvae0HdgsqZqsxNvK5vC1wT4K5RPlqpOho4HTSHY0ZDi556rRlrJXW+QPNWync2qriJqgWLWa4oTryv23jfqGzerMds26ROZ7kTJG86RrGYZHstBGdcbHa3uGxzhlbYCb67DrCIujAiIgIiIC4Bzx8qJKqt/YYpS2nicGSNaSBJJbHJjt2g0AADYb+HfnGwK+SYah01QJndqV88r/ae65+LlLVjK2wizWiwGQ1AKMKl7s2x9XeHDP2b7OKuvGLX2d1j1u/hw2ryWqDcgCTsGF3dfVkFydFmWRpzkgdltLQ+3G7bkd6zugeV1VTO/y9a4gfupnOljtuDXnEz8pCwrXt1vJJ3YXBo7hb4lXWzMcbYmk7sr+Su9Jp2Lk1zqQS9StaKWT1i68Du6UgYDwdbvK6E1wIuDcHUV8ulw7OvYRr81nOTHKyq0eQIXdJBtp5HHD/AKTzcxHh2eG1amX6zcfx9DosHyU5VU+kI8cDrObbpInWEkZOx7fOxGR2LOLbIo+kK6OCN8szwyNjS5zjqACkLkHPtpgl9PQtd1SDPMN4acMTTwxBx/KNyDWeXXLqXSeKJrBHR4rtaWgyS2OT3uI6m8BtjnmVpwpXN7EpHB3WHxz+Kkr0blytrrJpGJlGxh8S39CnSyfwh74+iypoNzvgqDQu3j4/RTcXTGmR5yMNx7TSoppDfqsez2Xtt7pyWaNG7cPNeGlf6vyTkaYdonbqse+zT8Cr4qpxrjB7nD9Qpj2EaxZUuHgrtNIpr5v4TvNqp/aZzqjt3vH6K5+0EOa1zc3GwIItkL3trGpSWtubBNmkSCJ7nxiecRxmRjXuaMRY1zg0u6xtle67normcoIiDMZagg3tK+zPcZYea45HTh/TRO14RY7sQtl4i6+heb3SpqtHU0rj1+jDH+3GTG6/i0+a1jds5TTL6M0ZDTs6OnhjiZ6sbGsF95DRmeKloi2wIiICIiAiIgL5Q0nB0NdLHbJlXUxeBe4t8wB5r6vXzjzw6P6DSczwLCRsVQO9vVf8Y/ipVjGPdbVr2f34LyKO3EnWd/8Abgqgb5hRpC9xs1wG92HVwGeZ+S5Oi7LOG5Zl2xozP9hxKtPgMn3lreqM/N23wt4qmKle3VIM9ZLLk95xZqu0g9JjvAs+NyqKm0wb2CW8Bm3yP6KrGRYGx7tfl/dQxWSOHViyv2wQ4W3tBw4u/wCauxTsbmSWnaXgtPmRa3wTQn0dTJBK2op39HMzU4aiNrHj0mHaF3bkJywj0jCSAGTx2E0V7lp2OafSYdh8NYXz7PUDD1SDfUQbrzQemJaKoZUwfeNyLTqkjJu6N3A217CAVcazlH1SvmbldpI1WkKuY6umMTN3RwfZgjgSCfFdzqOVsT9FyaQhddop3vA2teGkYHbnB2Vl85UTLMbfXYE77nM38SVrK9Jj6vK091pYtxeW+Yv82q6o1c6wa71ZGH+a36rnHStkRLoubbxzgBcmwXqx2npLRW9Z7G+BcL/AFZEK6R49gIsRdQ5qAZ55bbqavH6shfvTY1ehp42StZHheXDttN7Djs8itkhgDdWvesVycpw3pCAAA8tGXW6psbnbndZpayvaYzpj4j/mnj/lM+ZXT+ZXSAa6qpCfTbUMH4ZBgktwD2A/n4rl1LnUync1jfhi/qWU5M6cFLpWkkJIDnmF+4sl6tydweY3flWsfWcvH0giIurkIiICIiAiIgLlHP3oguip6sDKN7opPYnw4SeAe0D866usdyi0S2rpZqZ+qWJzL+qSOq4cQbHwQfMmjHkxht82nAd+Wo+It5qY1oAsNSxcTHwTujlGF4cYpBulYbA9x3+yso5cq6x494AJJsBtUYRmTN4IZsZtPF/D8PnuHv7PjN3E2GbRfUfWPHhsVZgOyR490/NqgvoosznMFzI23FhueAwnM+CsuEjxd7QG27AdYn2ju4XTRtFqnB7zgaMssWwW4jWV7HHbaSd5VLZLegR4XHwVwOWkSmackhpKmiAJiq3RH2JGSMc53c5jAD7IXix0+ckQ/ET5NKyKlXEUXSg+yf3X8iD+ilLyRgcCCLg61FZSgqBJG1w1EfJSFrYE0Tzg+7F3YRtxWuO/aO+yztHVtkbdp7xtB3EbFmxZUPlCPsgfVkYf5rfqshC67QeCtaQp+kjez1mkeOz42UXQtXibgdlI3W05Hy2jin0fbJKmV+EFx2AnyVSombdpB2g/JRpB0DERFidrkcXkbsRvZZBxtmVRB2W9w+Sx+kJzI51OywJAxOJA6rteFutxtfgr7U8irQbCWulOuR5d+W9m/ABbjzOaINTpCWrcT0dM3A0ZWdJKCDfgGjzstZqXCOM7AG2HcBZdT5h9HGPRnSuFnVE8kufq5Rt8OoT4reHd2559TToyIi6uYiIgIiICIiAiIg4lz58lhHI2ujbZkpbHPb0ZALRS8L2DSd4bvWhUFRjbZ3aabO79h7jrX09pfRsdTBJBKLxyMLHDg4WuDsI1g7wvl7TWjJaCqkhkzfCbEgWEsR6zHjwN+8ELOUaxqcrc0uG2VydQG36DivWyAtDmm4IuLbbq0IXXJDhc7238BYjJc23sUGeJ5u7ZuaNzR+usq5N2T3FWftR/DPvN+qtVVS5rCXR5fhcD8Da6CMrQeXdnVv3931VkyYj1wWjYCMj7R1eClgrSIrhaaIe3/wBqyaxzvv4u5/yWRUqwREUVl4mgtFx6I+SxNZTiOaIsOEuddxvbqNzdi2EZgZ71l4Oy3uHyUTSVLG+xkIy7N7Wv4rMvbV8SBVss04xZxs03yJ1ZHvWIronyzFgwgswkPscTQb6iDwORVul0K9zQJHNsAQ0DPMm+K+/duWToKN7XOfI8OcWtbkLZNvmeOavUZ7qciiTaSiY/A6QNdYGxy18dStzaYhbqkDjsazrE+AWdVrcTmiwssFpOZsdQHOFyGYmja57iWgDu/VTWaZi1PJjd6sgwnv3HzUOuroZS0Bjnhz2sxgWaCTlmdZ7lqS7S2aU10757U8YxSveyNoGtz3DPwzC+pdD0DaeCKBtsMUbGC34Wgfovm6gpP2WWKopmtEsMge3F2XWuC1xGdiCc13Lkhy9pq/7MEw1AHWgksH8Sw6pG8R4gLphZrpzz39trRFRLKGguc4NA1kkADvJW2FaLwFRdJ6Sip2dJPIGMxNbc+s9wa0C2skkIJaK3PO1jS97g1oFy5xAAG8k6l7BM17Q9jg5rgC1wNwQcwQRrCCtERAREQFz/AJ2uRbq2JtRTtBqoQbDbLFrdFfffNvG42roCIPkijqejOdwwk3uLGN18wRsF9e4rLgrqHOdzcGoLqyiaOnOcsWoTWHabsEnwd36+L0tQ6MloabNJDo3Cz43A2IsdVjfqlc7G5WWkeGi58tpO4KyYSbuf2rGw2Ny2ceK9hlZJm12Y8CO8HUvZY3WNpDq2gH5WWWkBWzYHIZnd8yrbnPGQwuPiPqqojbWCCdZO3xGS0ih338fsv+SyKxzvv4u5/wAlkVKsERFFZalPUb3K6QodBLlhPgpixWkKTRjL3ZeN29hw+bdR8QrRNRH6szfcf9D8FkkTZprdVWxunjfaxIwPY8WI2tu0+Ius/FE1ouxrRlsAHyWO09Rh7QbdaxsdoIzC90VpDFECQb/rqI87rV7nTM9ZCJwc0XsclC0nnLTs/wCYXe436kK9AxwaCBnnlwKjTOJqYcVgRHIfOwUi1lVZqaVsgs5t7G4Oog72kZgq8ijTO8n+X1dRWbJ/nKcZWcbVDRl2ZNUlhfJ2Z3hS+dHl1S1+jmR00vWfVxNlhcCyRrQHPOJh1jE1uYy1ZrVyVrFa3FNGbC93EnbkP7rpjnXLLCNp0XXVNO0Cmr6iJgGTMYewDgyQEBWdK1Ek7g+pnkqH3wjpCC1odk4MjADW3G4K3DiaMNr7jfLxSVmbNtjn47VnlW+MW6rR5m6KmDpHmWVkUbXSSPawvOEuaxziBhbc32WX0xR0zYo2RsFmsY1rRwaLD4Bch5odEdPWS1bm/Z04MUR2GZ4+0cPZbZv5iuyLrj525ZeiIi0yIiICK1VY8J6O2K2WLV42Wr1rK30sf5Dl5NzQbatN5b8iaKv68jxDOBYTMLQ7g14OT26sjnuIWNmbJ6Yf+bF+qsIOW8peRlTSOu5rZ2DVNTuuR7UYONvxHFa82recmzB3B2TvMWI8Qu6KFW6Igm+9p438XMaT52uppduNdMR2oz3izh9fggq2etbvBb810up5BUbs2sfH/wDnI4DyNwFjp+bsfu6yQe2xjx8MJU4ryaC9wMsRBBzcMuLVk1mK7m7qAMUc8T3tILRgLMXAuxEDK6xNRQVcX3tDL7UY6Qd/VvZZuNWZRSisSVQb22SM9qN4/RUN0jEf3g+Szqt7iWrgqXesVDFdH/Eb7wVQqmfxGe8PqmjaaKx+/wCCqFc7cPL+6gmoYPTb7wVs10Y/eN8wU0bT56kuFiB4KHoyTo3vGzFitwfn8wVadpGIfvAqoZw83jjkebW6sbzl5JpNxnm1DT6QWFrXh1VkbgQ28S4/RZCk0DWzdil6MH0pnBn8na+C2LR/N7HhJqZXvldbOMmNrQPRAzv3lXHBLm1NryNRIV1tW8bVtUnN3D6NTUt/OD82q2Obxv8Axs3usP6K8Dm1t1aSCLDMKG6O7g7c0jzI+i3H/wCvh/xsvuR/RVM5v27ayY9zYx/SU4HNr8NYLWdkUqKvUyMh0sjmxxt3veQ1vhcrZmc39P6c1Q7/AFA3/taslovkrSU7w+OHrjU9znPcNmRccvBJ/M5um8ktCNoqSGmYb4GdZ3rPd1nv8XElZhc5ia/0Q78t/wBFlKNlZ6HSD2jYeT10c25IomjelwfbYcV/R3cdl+5S0BERAREQLKh0LTraD3gLxEFp2j4jriZ7oVl2hoD+6b4XHyREFt2gKc/u/wCZ31VB5OweqfeKIgoPJqH8fvf2VP8A8Yi9Z/mPoiIKXcloj6b/ADb9FZk5HQO13PeGH+lEQR38gaQ642n/AE4/9qsnm2oT+5Z/04/9qIg8bzbUQ1Qx/wDSj+ilN5C0w1NA7o4/9qIguM5GwDUSO5rB/SrreSsY9N/8v0XqIPRyXi9d/m36L0cmIvWf5j6IiCocmYd7/eH0VY5OQeq73ivUQVN5P0/8P+Z31VxuhYB+6HxPzKIgvN0bCP3LPdCvMgaNTGjuAC8RBcAXqIgIiIP/2Q=="/>
          <p:cNvSpPr>
            <a:spLocks noChangeAspect="1" noChangeArrowheads="1"/>
          </p:cNvSpPr>
          <p:nvPr/>
        </p:nvSpPr>
        <p:spPr bwMode="auto">
          <a:xfrm>
            <a:off x="155575" y="-192617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AutoShape 4" descr="data:image/jpeg;base64,/9j/4AAQSkZJRgABAQAAAQABAAD/2wCEAAkGBxQSEhUTEhAWFhUXExcYGBcYFhcXFxgXFRYYFhgXFxUYHCggGBolGxUVITEhJikrLi4uFx8zODMsNygtLisBCgoKDg0OGhAQGysdHSUtLS0tLS0tLS0tLS0tLS0tLS0rLS0tLS0rLS0tLS0tLS0tLSstLS0tOC0tLS0tLS0tLf/AABEIAMgA/AMBIgACEQEDEQH/xAAcAAEAAQUBAQAAAAAAAAAAAAAABAIDBQYHAQj/xABHEAABAwICBQgHBQYEBgMAAAABAAIDBBESIQUxQVFhBgcTIjJxgZFCUnKSobHRIzNigsEUQ1OiwuEVJIPSVGOTsuLwFhdz/8QAGAEBAQEBAQAAAAAAAAAAAAAAAAECAwT/xAAeEQEBAAIDAAMBAAAAAAAAAAAAAQIREiExE0FRA//aAAwDAQACEQMRAD8A7iiIgIiICIiAiIgIiICIiAiIgIiICKl97G1r2yvqvsvwWo8i+XsVc50EjehqmFzXRkgteYyWvdC/02gg5ax3ZoNwREQEREBERAREQEREBERAREQEREBERAREQEREBERAREQEWj8rucuno5DTxMdUVA1sYQGsOwSSHJp4C5WiV/OBpSY9WWGmbsEUeNwHF8lwTxDVLlIslruaiVmk4YfvZ447eu9rfmV891lXUTff11TJfYZXMbn+COwUBmioQb9E0neRiN99ysfJGvjrrvK7nOpWQSMoqhs9S5pbGIwXta52Qe54GEBt769i490UkIg6AfaRSseHk2sWnE5xOvM3B9pT2tAyAt3L1Zue25hpM0py50gCHSaQkaXE4WQxxNYNthiaTYb3O8Vt3N7zhPLns0jX0hjwXZIZYWS4gR1HtYQ0ixNiAOztuue19OHsOdiOs1w1tcBkQlK7HGxz2i5aCQRtIVmaXB9D0/KKkf2KyB3dKw/qp0NQx/Ye13skH5L5pfo+I64WH8o+itDQ8IN2x4SNRaXNI7iDkr8kT46+oEXztQacr6Yg0+kJSAexMemYeHW6wHcV0bkRzmtqZG0tZEIKl2TSDeGUj1HHNp/CfMnJamUrFxsdDREWkEREBERAREQEREBERAREQEREBERAWqc53KB1DQSSRG0zy2KI5ZPkNsWfqjEfBbWuV8/kv2NGzfUud7kbv9yDl2iYrE5kk3LnE3c5xNy4k6ySsmsdo89bwKyK899eiCIiyoiIgIiICIiAo2kKTpWFt7OGbXDItcMwQdikoqjtHNnyiNdQRSSG8zLxTarmSOwLjb1hZ35ltS5HzGVOGavp9mOKZv8AqBzX/FrV1xeiOFERFUEREBERAREQEREBERAREQEREBcb5/ZrzUEY2CoefKNrf6l2RcO58JL6Rp2+rSOPvS2/pUviz1pNIbPH/utZVYVptms0DdcK7wREWVRK6KTth/RwssXPtcYibBrjawb453UpjwQCCCDmCMwR3qR/i07YXUrcJppnt/aG2AlLLjGI3nIEtFsxlssoTIY4WuDLtiDnFuJ1y1pcSAXbbAgXWrrTM9XlAmrHPf0VOzHJtPoM7ztPBVwk1AuHGKHbIcnO4MGsX361NbVMhb0dOzA31vSKsn6lv4gVVJVwDpHFkzB22tFnt4gbVfoqxkrcTDcbd4O4jYqI5nNOIE3+ffvWNr4ix/TwNsfTjHZeNthsKtkpLpl6yimAZMCWQmQMBLeo92Zc3GdtgbAbirqjQaWkq4ehfMX0rbvijBDHwz3BBdZt3tF5LNJt177ApKzksZ/mrqOj0xh2TUbx+aN4d8rrua+eOSMhbpnR5G0zNPcYj9V9Drth45ZeiIi0yIiICIiAiIgIiICIiAiIgIiIC4dz4R20jA62ukI92X/yXcVxnn5jtU0L9jo6hni0xu/VS+LPXOFlaR12Dy8lilN0c/WPFca7RORFE0pV9Ey4F3EhrBvcdXhtWYr2vr2RAYsyey0ZuceA/VY9sL5SHz2yzbGOy3i71nfBUR4InDpH4pX7TmTwAHZasgt60zvb0m68RHwxnttx8NTfHeiIkmkYwbAlx3MBcfhkFcibUv8Au6U23vcG/K6nR1RaLMa1nstF/M5qh9Q463uPeSnQhR8navpRKBDGdvXcQ72gNanHRtbsfTnh1vqrRXlldml/Q7qumrKerkpWyiAvIbG/DixtLb3N9V7rqlBzw0JyqY56Z17faRlzfB0d8u8Bcma4jUSPFXDUuIs44hud1vnqVmWkuO30dovSkNSwSU8zJWH0mODh3G2o8FMXzdyJmdBpSk/ZyWmaXBIxps18djixN1G2ZuvpFbl2xZoREVQREQERUveACSQABck5AAbSUFSLVqznE0bEcJrGuINj0TJJgCNhMTXAKM3nQ0YddU4e1T1IHmYrBBuSLEaK5T0dTlBWQyHc2RuL3b3+Cy6AiIgIiIC5tz6aOL6KKcC/7PO1zuEcgMbj3Alh8F0lWK6kZNG+KRocx7S1zTqLXCxHkg+WVXG/CQRsWU5W8mZNGT9DJcwuJ/Z5T6bdeBx2Pbq42uFiFxs07S7ZmN4cLhYfTslpYL9kOJ8bZfqrkE5acvJe6TDZmW1H4jcQeCk6q3uMTVUEgl6dlnnFcN/DaylxaZbqka6M8Rl5hWIK10XVl1bHeif9pU/pI3jP/wB8VusL8U7XC7XA9xVxY5+iYzmMuIyPmLKj/CiNUrx4/UFTpe2UVuWdrc3OA7ysf/hTjrmf5j6K5FoiMG5GI7zn806O1L9MM1Rtc8/hGXmVVE+pk7MTW993HyCycJawdWMd5z8hq87qmbSB2yZbhkPIZIIZpqhvae0HdgsqZqsxNvK5vC1wT4K5RPlqpOho4HTSHY0ZDi556rRlrJXW+QPNWync2qriJqgWLWa4oTryv23jfqGzerMds26ROZ7kTJG86RrGYZHstBGdcbHa3uGxzhlbYCb67DrCIujAiIgIiIC4Bzx8qJKqt/YYpS2nicGSNaSBJJbHJjt2g0AADYb+HfnGwK+SYah01QJndqV88r/ae65+LlLVjK2wizWiwGQ1AKMKl7s2x9XeHDP2b7OKuvGLX2d1j1u/hw2ryWqDcgCTsGF3dfVkFydFmWRpzkgdltLQ+3G7bkd6zugeV1VTO/y9a4gfupnOljtuDXnEz8pCwrXt1vJJ3YXBo7hb4lXWzMcbYmk7sr+Su9Jp2Lk1zqQS9StaKWT1i68Du6UgYDwdbvK6E1wIuDcHUV8ulw7OvYRr81nOTHKyq0eQIXdJBtp5HHD/AKTzcxHh2eG1amX6zcfx9DosHyU5VU+kI8cDrObbpInWEkZOx7fOxGR2LOLbIo+kK6OCN8szwyNjS5zjqACkLkHPtpgl9PQtd1SDPMN4acMTTwxBx/KNyDWeXXLqXSeKJrBHR4rtaWgyS2OT3uI6m8BtjnmVpwpXN7EpHB3WHxz+Kkr0blytrrJpGJlGxh8S39CnSyfwh74+iypoNzvgqDQu3j4/RTcXTGmR5yMNx7TSoppDfqsez2Xtt7pyWaNG7cPNeGlf6vyTkaYdonbqse+zT8Cr4qpxrjB7nD9Qpj2EaxZUuHgrtNIpr5v4TvNqp/aZzqjt3vH6K5+0EOa1zc3GwIItkL3trGpSWtubBNmkSCJ7nxiecRxmRjXuaMRY1zg0u6xtle67normcoIiDMZagg3tK+zPcZYea45HTh/TRO14RY7sQtl4i6+heb3SpqtHU0rj1+jDH+3GTG6/i0+a1jds5TTL6M0ZDTs6OnhjiZ6sbGsF95DRmeKloi2wIiICIiAiIgL5Q0nB0NdLHbJlXUxeBe4t8wB5r6vXzjzw6P6DSczwLCRsVQO9vVf8Y/ipVjGPdbVr2f34LyKO3EnWd/8Abgqgb5hRpC9xs1wG92HVwGeZ+S5Oi7LOG5Zl2xozP9hxKtPgMn3lreqM/N23wt4qmKle3VIM9ZLLk95xZqu0g9JjvAs+NyqKm0wb2CW8Bm3yP6KrGRYGx7tfl/dQxWSOHViyv2wQ4W3tBw4u/wCauxTsbmSWnaXgtPmRa3wTQn0dTJBK2op39HMzU4aiNrHj0mHaF3bkJywj0jCSAGTx2E0V7lp2OafSYdh8NYXz7PUDD1SDfUQbrzQemJaKoZUwfeNyLTqkjJu6N3A217CAVcazlH1SvmbldpI1WkKuY6umMTN3RwfZgjgSCfFdzqOVsT9FyaQhddop3vA2teGkYHbnB2Vl85UTLMbfXYE77nM38SVrK9Jj6vK091pYtxeW+Yv82q6o1c6wa71ZGH+a36rnHStkRLoubbxzgBcmwXqx2npLRW9Z7G+BcL/AFZEK6R49gIsRdQ5qAZ55bbqavH6shfvTY1ehp42StZHheXDttN7Djs8itkhgDdWvesVycpw3pCAAA8tGXW6psbnbndZpayvaYzpj4j/mnj/lM+ZXT+ZXSAa6qpCfTbUMH4ZBgktwD2A/n4rl1LnUync1jfhi/qWU5M6cFLpWkkJIDnmF+4sl6tydweY3flWsfWcvH0giIurkIiICIiAiIgLlHP3oguip6sDKN7opPYnw4SeAe0D866usdyi0S2rpZqZ+qWJzL+qSOq4cQbHwQfMmjHkxht82nAd+Wo+It5qY1oAsNSxcTHwTujlGF4cYpBulYbA9x3+yso5cq6x494AJJsBtUYRmTN4IZsZtPF/D8PnuHv7PjN3E2GbRfUfWPHhsVZgOyR490/NqgvoosznMFzI23FhueAwnM+CsuEjxd7QG27AdYn2ju4XTRtFqnB7zgaMssWwW4jWV7HHbaSd5VLZLegR4XHwVwOWkSmackhpKmiAJiq3RH2JGSMc53c5jAD7IXix0+ckQ/ET5NKyKlXEUXSg+yf3X8iD+ilLyRgcCCLg61FZSgqBJG1w1EfJSFrYE0Tzg+7F3YRtxWuO/aO+yztHVtkbdp7xtB3EbFmxZUPlCPsgfVkYf5rfqshC67QeCtaQp+kjez1mkeOz42UXQtXibgdlI3W05Hy2jin0fbJKmV+EFx2AnyVSombdpB2g/JRpB0DERFidrkcXkbsRvZZBxtmVRB2W9w+Sx+kJzI51OywJAxOJA6rteFutxtfgr7U8irQbCWulOuR5d+W9m/ABbjzOaINTpCWrcT0dM3A0ZWdJKCDfgGjzstZqXCOM7AG2HcBZdT5h9HGPRnSuFnVE8kufq5Rt8OoT4reHd2559TToyIi6uYiIgIiICIiAiIg4lz58lhHI2ujbZkpbHPb0ZALRS8L2DSd4bvWhUFRjbZ3aabO79h7jrX09pfRsdTBJBKLxyMLHDg4WuDsI1g7wvl7TWjJaCqkhkzfCbEgWEsR6zHjwN+8ELOUaxqcrc0uG2VydQG36DivWyAtDmm4IuLbbq0IXXJDhc7238BYjJc23sUGeJ5u7ZuaNzR+usq5N2T3FWftR/DPvN+qtVVS5rCXR5fhcD8Da6CMrQeXdnVv3931VkyYj1wWjYCMj7R1eClgrSIrhaaIe3/wBqyaxzvv4u5/yWRUqwREUVl4mgtFx6I+SxNZTiOaIsOEuddxvbqNzdi2EZgZ71l4Oy3uHyUTSVLG+xkIy7N7Wv4rMvbV8SBVss04xZxs03yJ1ZHvWIronyzFgwgswkPscTQb6iDwORVul0K9zQJHNsAQ0DPMm+K+/duWToKN7XOfI8OcWtbkLZNvmeOavUZ7qciiTaSiY/A6QNdYGxy18dStzaYhbqkDjsazrE+AWdVrcTmiwssFpOZsdQHOFyGYmja57iWgDu/VTWaZi1PJjd6sgwnv3HzUOuroZS0Bjnhz2sxgWaCTlmdZ7lqS7S2aU10757U8YxSveyNoGtz3DPwzC+pdD0DaeCKBtsMUbGC34Wgfovm6gpP2WWKopmtEsMge3F2XWuC1xGdiCc13Lkhy9pq/7MEw1AHWgksH8Sw6pG8R4gLphZrpzz39trRFRLKGguc4NA1kkADvJW2FaLwFRdJ6Sip2dJPIGMxNbc+s9wa0C2skkIJaK3PO1jS97g1oFy5xAAG8k6l7BM17Q9jg5rgC1wNwQcwQRrCCtERAREQFz/AJ2uRbq2JtRTtBqoQbDbLFrdFfffNvG42roCIPkijqejOdwwk3uLGN18wRsF9e4rLgrqHOdzcGoLqyiaOnOcsWoTWHabsEnwd36+L0tQ6MloabNJDo3Cz43A2IsdVjfqlc7G5WWkeGi58tpO4KyYSbuf2rGw2Ny2ceK9hlZJm12Y8CO8HUvZY3WNpDq2gH5WWWkBWzYHIZnd8yrbnPGQwuPiPqqojbWCCdZO3xGS0ih338fsv+SyKxzvv4u5/wAlkVKsERFFZalPUb3K6QodBLlhPgpixWkKTRjL3ZeN29hw+bdR8QrRNRH6szfcf9D8FkkTZprdVWxunjfaxIwPY8WI2tu0+Ius/FE1ouxrRlsAHyWO09Rh7QbdaxsdoIzC90VpDFECQb/rqI87rV7nTM9ZCJwc0XsclC0nnLTs/wCYXe436kK9AxwaCBnnlwKjTOJqYcVgRHIfOwUi1lVZqaVsgs5t7G4Oog72kZgq8ijTO8n+X1dRWbJ/nKcZWcbVDRl2ZNUlhfJ2Z3hS+dHl1S1+jmR00vWfVxNlhcCyRrQHPOJh1jE1uYy1ZrVyVrFa3FNGbC93EnbkP7rpjnXLLCNp0XXVNO0Cmr6iJgGTMYewDgyQEBWdK1Ek7g+pnkqH3wjpCC1odk4MjADW3G4K3DiaMNr7jfLxSVmbNtjn47VnlW+MW6rR5m6KmDpHmWVkUbXSSPawvOEuaxziBhbc32WX0xR0zYo2RsFmsY1rRwaLD4Bch5odEdPWS1bm/Z04MUR2GZ4+0cPZbZv5iuyLrj525ZeiIi0yIiICK1VY8J6O2K2WLV42Wr1rK30sf5Dl5NzQbatN5b8iaKv68jxDOBYTMLQ7g14OT26sjnuIWNmbJ6Yf+bF+qsIOW8peRlTSOu5rZ2DVNTuuR7UYONvxHFa82recmzB3B2TvMWI8Qu6KFW6Igm+9p438XMaT52uppduNdMR2oz3izh9fggq2etbvBb810up5BUbs2sfH/wDnI4DyNwFjp+bsfu6yQe2xjx8MJU4ryaC9wMsRBBzcMuLVk1mK7m7qAMUc8T3tILRgLMXAuxEDK6xNRQVcX3tDL7UY6Qd/VvZZuNWZRSisSVQb22SM9qN4/RUN0jEf3g+Szqt7iWrgqXesVDFdH/Eb7wVQqmfxGe8PqmjaaKx+/wCCqFc7cPL+6gmoYPTb7wVs10Y/eN8wU0bT56kuFiB4KHoyTo3vGzFitwfn8wVadpGIfvAqoZw83jjkebW6sbzl5JpNxnm1DT6QWFrXh1VkbgQ28S4/RZCk0DWzdil6MH0pnBn8na+C2LR/N7HhJqZXvldbOMmNrQPRAzv3lXHBLm1NryNRIV1tW8bVtUnN3D6NTUt/OD82q2Obxv8Axs3usP6K8Dm1t1aSCLDMKG6O7g7c0jzI+i3H/wCvh/xsvuR/RVM5v27ayY9zYx/SU4HNr8NYLWdkUqKvUyMh0sjmxxt3veQ1vhcrZmc39P6c1Q7/AFA3/taslovkrSU7w+OHrjU9znPcNmRccvBJ/M5um8ktCNoqSGmYb4GdZ3rPd1nv8XElZhc5ia/0Q78t/wBFlKNlZ6HSD2jYeT10c25IomjelwfbYcV/R3cdl+5S0BERAREQLKh0LTraD3gLxEFp2j4jriZ7oVl2hoD+6b4XHyREFt2gKc/u/wCZ31VB5OweqfeKIgoPJqH8fvf2VP8A8Yi9Z/mPoiIKXcloj6b/ADb9FZk5HQO13PeGH+lEQR38gaQ642n/AE4/9qsnm2oT+5Z/04/9qIg8bzbUQ1Qx/wDSj+ilN5C0w1NA7o4/9qIguM5GwDUSO5rB/SrreSsY9N/8v0XqIPRyXi9d/m36L0cmIvWf5j6IiCocmYd7/eH0VY5OQeq73ivUQVN5P0/8P+Z31VxuhYB+6HxPzKIgvN0bCP3LPdCvMgaNTGjuAC8RBcAXqIgIiIP/2Q=="/>
          <p:cNvSpPr>
            <a:spLocks noChangeAspect="1" noChangeArrowheads="1"/>
          </p:cNvSpPr>
          <p:nvPr/>
        </p:nvSpPr>
        <p:spPr bwMode="auto">
          <a:xfrm>
            <a:off x="307975" y="10584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4" name="AutoShape 6" descr="data:image/jpeg;base64,/9j/4AAQSkZJRgABAQAAAQABAAD/2wCEAAkGBxQSEhUTEhAWFhUXExcYGBcYFhcXFxgXFRYYFhgXFxUYHCggGBolGxUVITEhJikrLi4uFx8zODMsNygtLisBCgoKDg0OGhAQGysdHSUtLS0tLS0tLS0tLS0tLS0tLS0rLS0tLS0rLS0tLS0tLS0tLSstLS0tOC0tLS0tLS0tLf/AABEIAMgA/AMBIgACEQEDEQH/xAAcAAEAAQUBAQAAAAAAAAAAAAAABAIDBQYHAQj/xABHEAABAwICBQgHBQYEBgMAAAABAAIDBBESIQUxQVFhBgcTIjJxgZFCUnKSobHRIzNigsEUQ1OiwuEVJIPSVGOTsuLwFhdz/8QAGAEBAQEBAQAAAAAAAAAAAAAAAAECAwT/xAAeEQEBAAIDAAMBAAAAAAAAAAAAAQIREiExE0FRA//aAAwDAQACEQMRAD8A7iiIgIiICIiAiIgIiICIiAiIgIiICKl97G1r2yvqvsvwWo8i+XsVc50EjehqmFzXRkgteYyWvdC/02gg5ax3ZoNwREQEREBERAREQEREBERAREQEREBERAREQEREBERAREQEWj8rucuno5DTxMdUVA1sYQGsOwSSHJp4C5WiV/OBpSY9WWGmbsEUeNwHF8lwTxDVLlIslruaiVmk4YfvZ447eu9rfmV891lXUTff11TJfYZXMbn+COwUBmioQb9E0neRiN99ysfJGvjrrvK7nOpWQSMoqhs9S5pbGIwXta52Qe54GEBt769i490UkIg6AfaRSseHk2sWnE5xOvM3B9pT2tAyAt3L1Zue25hpM0py50gCHSaQkaXE4WQxxNYNthiaTYb3O8Vt3N7zhPLns0jX0hjwXZIZYWS4gR1HtYQ0ixNiAOztuue19OHsOdiOs1w1tcBkQlK7HGxz2i5aCQRtIVmaXB9D0/KKkf2KyB3dKw/qp0NQx/Ye13skH5L5pfo+I64WH8o+itDQ8IN2x4SNRaXNI7iDkr8kT46+oEXztQacr6Yg0+kJSAexMemYeHW6wHcV0bkRzmtqZG0tZEIKl2TSDeGUj1HHNp/CfMnJamUrFxsdDREWkEREBERAREQEREBERAREQEREBERAWqc53KB1DQSSRG0zy2KI5ZPkNsWfqjEfBbWuV8/kv2NGzfUud7kbv9yDl2iYrE5kk3LnE3c5xNy4k6ySsmsdo89bwKyK899eiCIiyoiIgIiICIiAo2kKTpWFt7OGbXDItcMwQdikoqjtHNnyiNdQRSSG8zLxTarmSOwLjb1hZ35ltS5HzGVOGavp9mOKZv8AqBzX/FrV1xeiOFERFUEREBERAREQEREBERAREQEREBcb5/ZrzUEY2CoefKNrf6l2RcO58JL6Rp2+rSOPvS2/pUviz1pNIbPH/utZVYVptms0DdcK7wREWVRK6KTth/RwssXPtcYibBrjawb453UpjwQCCCDmCMwR3qR/i07YXUrcJppnt/aG2AlLLjGI3nIEtFsxlssoTIY4WuDLtiDnFuJ1y1pcSAXbbAgXWrrTM9XlAmrHPf0VOzHJtPoM7ztPBVwk1AuHGKHbIcnO4MGsX361NbVMhb0dOzA31vSKsn6lv4gVVJVwDpHFkzB22tFnt4gbVfoqxkrcTDcbd4O4jYqI5nNOIE3+ffvWNr4ix/TwNsfTjHZeNthsKtkpLpl6yimAZMCWQmQMBLeo92Zc3GdtgbAbirqjQaWkq4ehfMX0rbvijBDHwz3BBdZt3tF5LNJt177ApKzksZ/mrqOj0xh2TUbx+aN4d8rrua+eOSMhbpnR5G0zNPcYj9V9Drth45ZeiIi0yIiICIiAiIgIiICIiAiIgIiIC4dz4R20jA62ukI92X/yXcVxnn5jtU0L9jo6hni0xu/VS+LPXOFlaR12Dy8lilN0c/WPFca7RORFE0pV9Ey4F3EhrBvcdXhtWYr2vr2RAYsyey0ZuceA/VY9sL5SHz2yzbGOy3i71nfBUR4InDpH4pX7TmTwAHZasgt60zvb0m68RHwxnttx8NTfHeiIkmkYwbAlx3MBcfhkFcibUv8Au6U23vcG/K6nR1RaLMa1nstF/M5qh9Q463uPeSnQhR8navpRKBDGdvXcQ72gNanHRtbsfTnh1vqrRXlldml/Q7qumrKerkpWyiAvIbG/DixtLb3N9V7rqlBzw0JyqY56Z17faRlzfB0d8u8Bcma4jUSPFXDUuIs44hud1vnqVmWkuO30dovSkNSwSU8zJWH0mODh3G2o8FMXzdyJmdBpSk/ZyWmaXBIxps18djixN1G2ZuvpFbl2xZoREVQREQERUveACSQABck5AAbSUFSLVqznE0bEcJrGuINj0TJJgCNhMTXAKM3nQ0YddU4e1T1IHmYrBBuSLEaK5T0dTlBWQyHc2RuL3b3+Cy6AiIgIiIC5tz6aOL6KKcC/7PO1zuEcgMbj3Alh8F0lWK6kZNG+KRocx7S1zTqLXCxHkg+WVXG/CQRsWU5W8mZNGT9DJcwuJ/Z5T6bdeBx2Pbq42uFiFxs07S7ZmN4cLhYfTslpYL9kOJ8bZfqrkE5acvJe6TDZmW1H4jcQeCk6q3uMTVUEgl6dlnnFcN/DaylxaZbqka6M8Rl5hWIK10XVl1bHeif9pU/pI3jP/wB8VusL8U7XC7XA9xVxY5+iYzmMuIyPmLKj/CiNUrx4/UFTpe2UVuWdrc3OA7ysf/hTjrmf5j6K5FoiMG5GI7zn806O1L9MM1Rtc8/hGXmVVE+pk7MTW993HyCycJawdWMd5z8hq87qmbSB2yZbhkPIZIIZpqhvae0HdgsqZqsxNvK5vC1wT4K5RPlqpOho4HTSHY0ZDi556rRlrJXW+QPNWync2qriJqgWLWa4oTryv23jfqGzerMds26ROZ7kTJG86RrGYZHstBGdcbHa3uGxzhlbYCb67DrCIujAiIgIiIC4Bzx8qJKqt/YYpS2nicGSNaSBJJbHJjt2g0AADYb+HfnGwK+SYah01QJndqV88r/ae65+LlLVjK2wizWiwGQ1AKMKl7s2x9XeHDP2b7OKuvGLX2d1j1u/hw2ryWqDcgCTsGF3dfVkFydFmWRpzkgdltLQ+3G7bkd6zugeV1VTO/y9a4gfupnOljtuDXnEz8pCwrXt1vJJ3YXBo7hb4lXWzMcbYmk7sr+Su9Jp2Lk1zqQS9StaKWT1i68Du6UgYDwdbvK6E1wIuDcHUV8ulw7OvYRr81nOTHKyq0eQIXdJBtp5HHD/AKTzcxHh2eG1amX6zcfx9DosHyU5VU+kI8cDrObbpInWEkZOx7fOxGR2LOLbIo+kK6OCN8szwyNjS5zjqACkLkHPtpgl9PQtd1SDPMN4acMTTwxBx/KNyDWeXXLqXSeKJrBHR4rtaWgyS2OT3uI6m8BtjnmVpwpXN7EpHB3WHxz+Kkr0blytrrJpGJlGxh8S39CnSyfwh74+iypoNzvgqDQu3j4/RTcXTGmR5yMNx7TSoppDfqsez2Xtt7pyWaNG7cPNeGlf6vyTkaYdonbqse+zT8Cr4qpxrjB7nD9Qpj2EaxZUuHgrtNIpr5v4TvNqp/aZzqjt3vH6K5+0EOa1zc3GwIItkL3trGpSWtubBNmkSCJ7nxiecRxmRjXuaMRY1zg0u6xtle67normcoIiDMZagg3tK+zPcZYea45HTh/TRO14RY7sQtl4i6+heb3SpqtHU0rj1+jDH+3GTG6/i0+a1jds5TTL6M0ZDTs6OnhjiZ6sbGsF95DRmeKloi2wIiICIiAiIgL5Q0nB0NdLHbJlXUxeBe4t8wB5r6vXzjzw6P6DSczwLCRsVQO9vVf8Y/ipVjGPdbVr2f34LyKO3EnWd/8Abgqgb5hRpC9xs1wG92HVwGeZ+S5Oi7LOG5Zl2xozP9hxKtPgMn3lreqM/N23wt4qmKle3VIM9ZLLk95xZqu0g9JjvAs+NyqKm0wb2CW8Bm3yP6KrGRYGx7tfl/dQxWSOHViyv2wQ4W3tBw4u/wCauxTsbmSWnaXgtPmRa3wTQn0dTJBK2op39HMzU4aiNrHj0mHaF3bkJywj0jCSAGTx2E0V7lp2OafSYdh8NYXz7PUDD1SDfUQbrzQemJaKoZUwfeNyLTqkjJu6N3A217CAVcazlH1SvmbldpI1WkKuY6umMTN3RwfZgjgSCfFdzqOVsT9FyaQhddop3vA2teGkYHbnB2Vl85UTLMbfXYE77nM38SVrK9Jj6vK091pYtxeW+Yv82q6o1c6wa71ZGH+a36rnHStkRLoubbxzgBcmwXqx2npLRW9Z7G+BcL/AFZEK6R49gIsRdQ5qAZ55bbqavH6shfvTY1ehp42StZHheXDttN7Djs8itkhgDdWvesVycpw3pCAAA8tGXW6psbnbndZpayvaYzpj4j/mnj/lM+ZXT+ZXSAa6qpCfTbUMH4ZBgktwD2A/n4rl1LnUync1jfhi/qWU5M6cFLpWkkJIDnmF+4sl6tydweY3flWsfWcvH0giIurkIiICIiAiIgLlHP3oguip6sDKN7opPYnw4SeAe0D866usdyi0S2rpZqZ+qWJzL+qSOq4cQbHwQfMmjHkxht82nAd+Wo+It5qY1oAsNSxcTHwTujlGF4cYpBulYbA9x3+yso5cq6x494AJJsBtUYRmTN4IZsZtPF/D8PnuHv7PjN3E2GbRfUfWPHhsVZgOyR490/NqgvoosznMFzI23FhueAwnM+CsuEjxd7QG27AdYn2ju4XTRtFqnB7zgaMssWwW4jWV7HHbaSd5VLZLegR4XHwVwOWkSmackhpKmiAJiq3RH2JGSMc53c5jAD7IXix0+ckQ/ET5NKyKlXEUXSg+yf3X8iD+ilLyRgcCCLg61FZSgqBJG1w1EfJSFrYE0Tzg+7F3YRtxWuO/aO+yztHVtkbdp7xtB3EbFmxZUPlCPsgfVkYf5rfqshC67QeCtaQp+kjez1mkeOz42UXQtXibgdlI3W05Hy2jin0fbJKmV+EFx2AnyVSombdpB2g/JRpB0DERFidrkcXkbsRvZZBxtmVRB2W9w+Sx+kJzI51OywJAxOJA6rteFutxtfgr7U8irQbCWulOuR5d+W9m/ABbjzOaINTpCWrcT0dM3A0ZWdJKCDfgGjzstZqXCOM7AG2HcBZdT5h9HGPRnSuFnVE8kufq5Rt8OoT4reHd2559TToyIi6uYiIgIiICIiAiIg4lz58lhHI2ujbZkpbHPb0ZALRS8L2DSd4bvWhUFRjbZ3aabO79h7jrX09pfRsdTBJBKLxyMLHDg4WuDsI1g7wvl7TWjJaCqkhkzfCbEgWEsR6zHjwN+8ELOUaxqcrc0uG2VydQG36DivWyAtDmm4IuLbbq0IXXJDhc7238BYjJc23sUGeJ5u7ZuaNzR+usq5N2T3FWftR/DPvN+qtVVS5rCXR5fhcD8Da6CMrQeXdnVv3931VkyYj1wWjYCMj7R1eClgrSIrhaaIe3/wBqyaxzvv4u5/yWRUqwREUVl4mgtFx6I+SxNZTiOaIsOEuddxvbqNzdi2EZgZ71l4Oy3uHyUTSVLG+xkIy7N7Wv4rMvbV8SBVss04xZxs03yJ1ZHvWIronyzFgwgswkPscTQb6iDwORVul0K9zQJHNsAQ0DPMm+K+/duWToKN7XOfI8OcWtbkLZNvmeOavUZ7qciiTaSiY/A6QNdYGxy18dStzaYhbqkDjsazrE+AWdVrcTmiwssFpOZsdQHOFyGYmja57iWgDu/VTWaZi1PJjd6sgwnv3HzUOuroZS0Bjnhz2sxgWaCTlmdZ7lqS7S2aU10757U8YxSveyNoGtz3DPwzC+pdD0DaeCKBtsMUbGC34Wgfovm6gpP2WWKopmtEsMge3F2XWuC1xGdiCc13Lkhy9pq/7MEw1AHWgksH8Sw6pG8R4gLphZrpzz39trRFRLKGguc4NA1kkADvJW2FaLwFRdJ6Sip2dJPIGMxNbc+s9wa0C2skkIJaK3PO1jS97g1oFy5xAAG8k6l7BM17Q9jg5rgC1wNwQcwQRrCCtERAREQFz/AJ2uRbq2JtRTtBqoQbDbLFrdFfffNvG42roCIPkijqejOdwwk3uLGN18wRsF9e4rLgrqHOdzcGoLqyiaOnOcsWoTWHabsEnwd36+L0tQ6MloabNJDo3Cz43A2IsdVjfqlc7G5WWkeGi58tpO4KyYSbuf2rGw2Ny2ceK9hlZJm12Y8CO8HUvZY3WNpDq2gH5WWWkBWzYHIZnd8yrbnPGQwuPiPqqojbWCCdZO3xGS0ih338fsv+SyKxzvv4u5/wAlkVKsERFFZalPUb3K6QodBLlhPgpixWkKTRjL3ZeN29hw+bdR8QrRNRH6szfcf9D8FkkTZprdVWxunjfaxIwPY8WI2tu0+Ius/FE1ouxrRlsAHyWO09Rh7QbdaxsdoIzC90VpDFECQb/rqI87rV7nTM9ZCJwc0XsclC0nnLTs/wCYXe436kK9AxwaCBnnlwKjTOJqYcVgRHIfOwUi1lVZqaVsgs5t7G4Oog72kZgq8ijTO8n+X1dRWbJ/nKcZWcbVDRl2ZNUlhfJ2Z3hS+dHl1S1+jmR00vWfVxNlhcCyRrQHPOJh1jE1uYy1ZrVyVrFa3FNGbC93EnbkP7rpjnXLLCNp0XXVNO0Cmr6iJgGTMYewDgyQEBWdK1Ek7g+pnkqH3wjpCC1odk4MjADW3G4K3DiaMNr7jfLxSVmbNtjn47VnlW+MW6rR5m6KmDpHmWVkUbXSSPawvOEuaxziBhbc32WX0xR0zYo2RsFmsY1rRwaLD4Bch5odEdPWS1bm/Z04MUR2GZ4+0cPZbZv5iuyLrj525ZeiIi0yIiICK1VY8J6O2K2WLV42Wr1rK30sf5Dl5NzQbatN5b8iaKv68jxDOBYTMLQ7g14OT26sjnuIWNmbJ6Yf+bF+qsIOW8peRlTSOu5rZ2DVNTuuR7UYONvxHFa82recmzB3B2TvMWI8Qu6KFW6Igm+9p438XMaT52uppduNdMR2oz3izh9fggq2etbvBb810up5BUbs2sfH/wDnI4DyNwFjp+bsfu6yQe2xjx8MJU4ryaC9wMsRBBzcMuLVk1mK7m7qAMUc8T3tILRgLMXAuxEDK6xNRQVcX3tDL7UY6Qd/VvZZuNWZRSisSVQb22SM9qN4/RUN0jEf3g+Szqt7iWrgqXesVDFdH/Eb7wVQqmfxGe8PqmjaaKx+/wCCqFc7cPL+6gmoYPTb7wVs10Y/eN8wU0bT56kuFiB4KHoyTo3vGzFitwfn8wVadpGIfvAqoZw83jjkebW6sbzl5JpNxnm1DT6QWFrXh1VkbgQ28S4/RZCk0DWzdil6MH0pnBn8na+C2LR/N7HhJqZXvldbOMmNrQPRAzv3lXHBLm1NryNRIV1tW8bVtUnN3D6NTUt/OD82q2Obxv8Axs3usP6K8Dm1t1aSCLDMKG6O7g7c0jzI+i3H/wCvh/xsvuR/RVM5v27ayY9zYx/SU4HNr8NYLWdkUqKvUyMh0sjmxxt3veQ1vhcrZmc39P6c1Q7/AFA3/taslovkrSU7w+OHrjU9znPcNmRccvBJ/M5um8ktCNoqSGmYb4GdZ3rPd1nv8XElZhc5ia/0Q78t/wBFlKNlZ6HSD2jYeT10c25IomjelwfbYcV/R3cdl+5S0BERAREQLKh0LTraD3gLxEFp2j4jriZ7oVl2hoD+6b4XHyREFt2gKc/u/wCZ31VB5OweqfeKIgoPJqH8fvf2VP8A8Yi9Z/mPoiIKXcloj6b/ADb9FZk5HQO13PeGH+lEQR38gaQ642n/AE4/9qsnm2oT+5Z/04/9qIg8bzbUQ1Qx/wDSj+ilN5C0w1NA7o4/9qIguM5GwDUSO5rB/SrreSsY9N/8v0XqIPRyXi9d/m36L0cmIvWf5j6IiCocmYd7/eH0VY5OQeq73ivUQVN5P0/8P+Z31VxuhYB+6HxPzKIgvN0bCP3LPdCvMgaNTGjuAC8RBcAXqIgIiIP/2Q=="/>
          <p:cNvSpPr>
            <a:spLocks noChangeAspect="1" noChangeArrowheads="1"/>
          </p:cNvSpPr>
          <p:nvPr/>
        </p:nvSpPr>
        <p:spPr bwMode="auto">
          <a:xfrm>
            <a:off x="460375" y="213784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5" name="AutoShape 8" descr="data:image/jpeg;base64,/9j/4AAQSkZJRgABAQAAAQABAAD/2wCEAAkGBxQSEhUTEhAWFhUXExcYGBcYFhcXFxgXFRYYFhgXFxUYHCggGBolGxUVITEhJikrLi4uFx8zODMsNygtLisBCgoKDg0OGhAQGysdHSUtLS0tLS0tLS0tLS0tLS0tLS0rLS0tLS0rLS0tLS0tLS0tLSstLS0tOC0tLS0tLS0tLf/AABEIAMgA/AMBIgACEQEDEQH/xAAcAAEAAQUBAQAAAAAAAAAAAAAABAIDBQYHAQj/xABHEAABAwICBQgHBQYEBgMAAAABAAIDBBESIQUxQVFhBgcTIjJxgZFCUnKSobHRIzNigsEUQ1OiwuEVJIPSVGOTsuLwFhdz/8QAGAEBAQEBAQAAAAAAAAAAAAAAAAECAwT/xAAeEQEBAAIDAAMBAAAAAAAAAAAAAQIREiExE0FRA//aAAwDAQACEQMRAD8A7iiIgIiICIiAiIgIiICIiAiIgIiICKl97G1r2yvqvsvwWo8i+XsVc50EjehqmFzXRkgteYyWvdC/02gg5ax3ZoNwREQEREBERAREQEREBERAREQEREBERAREQEREBERAREQEWj8rucuno5DTxMdUVA1sYQGsOwSSHJp4C5WiV/OBpSY9WWGmbsEUeNwHF8lwTxDVLlIslruaiVmk4YfvZ447eu9rfmV891lXUTff11TJfYZXMbn+COwUBmioQb9E0neRiN99ysfJGvjrrvK7nOpWQSMoqhs9S5pbGIwXta52Qe54GEBt769i490UkIg6AfaRSseHk2sWnE5xOvM3B9pT2tAyAt3L1Zue25hpM0py50gCHSaQkaXE4WQxxNYNthiaTYb3O8Vt3N7zhPLns0jX0hjwXZIZYWS4gR1HtYQ0ixNiAOztuue19OHsOdiOs1w1tcBkQlK7HGxz2i5aCQRtIVmaXB9D0/KKkf2KyB3dKw/qp0NQx/Ye13skH5L5pfo+I64WH8o+itDQ8IN2x4SNRaXNI7iDkr8kT46+oEXztQacr6Yg0+kJSAexMemYeHW6wHcV0bkRzmtqZG0tZEIKl2TSDeGUj1HHNp/CfMnJamUrFxsdDREWkEREBERAREQEREBERAREQEREBERAWqc53KB1DQSSRG0zy2KI5ZPkNsWfqjEfBbWuV8/kv2NGzfUud7kbv9yDl2iYrE5kk3LnE3c5xNy4k6ySsmsdo89bwKyK899eiCIiyoiIgIiICIiAo2kKTpWFt7OGbXDItcMwQdikoqjtHNnyiNdQRSSG8zLxTarmSOwLjb1hZ35ltS5HzGVOGavp9mOKZv8AqBzX/FrV1xeiOFERFUEREBERAREQEREBERAREQEREBcb5/ZrzUEY2CoefKNrf6l2RcO58JL6Rp2+rSOPvS2/pUviz1pNIbPH/utZVYVptms0DdcK7wREWVRK6KTth/RwssXPtcYibBrjawb453UpjwQCCCDmCMwR3qR/i07YXUrcJppnt/aG2AlLLjGI3nIEtFsxlssoTIY4WuDLtiDnFuJ1y1pcSAXbbAgXWrrTM9XlAmrHPf0VOzHJtPoM7ztPBVwk1AuHGKHbIcnO4MGsX361NbVMhb0dOzA31vSKsn6lv4gVVJVwDpHFkzB22tFnt4gbVfoqxkrcTDcbd4O4jYqI5nNOIE3+ffvWNr4ix/TwNsfTjHZeNthsKtkpLpl6yimAZMCWQmQMBLeo92Zc3GdtgbAbirqjQaWkq4ehfMX0rbvijBDHwz3BBdZt3tF5LNJt177ApKzksZ/mrqOj0xh2TUbx+aN4d8rrua+eOSMhbpnR5G0zNPcYj9V9Drth45ZeiIi0yIiICIiAiIgIiICIiAiIgIiIC4dz4R20jA62ukI92X/yXcVxnn5jtU0L9jo6hni0xu/VS+LPXOFlaR12Dy8lilN0c/WPFca7RORFE0pV9Ey4F3EhrBvcdXhtWYr2vr2RAYsyey0ZuceA/VY9sL5SHz2yzbGOy3i71nfBUR4InDpH4pX7TmTwAHZasgt60zvb0m68RHwxnttx8NTfHeiIkmkYwbAlx3MBcfhkFcibUv8Au6U23vcG/K6nR1RaLMa1nstF/M5qh9Q463uPeSnQhR8navpRKBDGdvXcQ72gNanHRtbsfTnh1vqrRXlldml/Q7qumrKerkpWyiAvIbG/DixtLb3N9V7rqlBzw0JyqY56Z17faRlzfB0d8u8Bcma4jUSPFXDUuIs44hud1vnqVmWkuO30dovSkNSwSU8zJWH0mODh3G2o8FMXzdyJmdBpSk/ZyWmaXBIxps18djixN1G2ZuvpFbl2xZoREVQREQERUveACSQABck5AAbSUFSLVqznE0bEcJrGuINj0TJJgCNhMTXAKM3nQ0YddU4e1T1IHmYrBBuSLEaK5T0dTlBWQyHc2RuL3b3+Cy6AiIgIiIC5tz6aOL6KKcC/7PO1zuEcgMbj3Alh8F0lWK6kZNG+KRocx7S1zTqLXCxHkg+WVXG/CQRsWU5W8mZNGT9DJcwuJ/Z5T6bdeBx2Pbq42uFiFxs07S7ZmN4cLhYfTslpYL9kOJ8bZfqrkE5acvJe6TDZmW1H4jcQeCk6q3uMTVUEgl6dlnnFcN/DaylxaZbqka6M8Rl5hWIK10XVl1bHeif9pU/pI3jP/wB8VusL8U7XC7XA9xVxY5+iYzmMuIyPmLKj/CiNUrx4/UFTpe2UVuWdrc3OA7ysf/hTjrmf5j6K5FoiMG5GI7zn806O1L9MM1Rtc8/hGXmVVE+pk7MTW993HyCycJawdWMd5z8hq87qmbSB2yZbhkPIZIIZpqhvae0HdgsqZqsxNvK5vC1wT4K5RPlqpOho4HTSHY0ZDi556rRlrJXW+QPNWync2qriJqgWLWa4oTryv23jfqGzerMds26ROZ7kTJG86RrGYZHstBGdcbHa3uGxzhlbYCb67DrCIujAiIgIiIC4Bzx8qJKqt/YYpS2nicGSNaSBJJbHJjt2g0AADYb+HfnGwK+SYah01QJndqV88r/ae65+LlLVjK2wizWiwGQ1AKMKl7s2x9XeHDP2b7OKuvGLX2d1j1u/hw2ryWqDcgCTsGF3dfVkFydFmWRpzkgdltLQ+3G7bkd6zugeV1VTO/y9a4gfupnOljtuDXnEz8pCwrXt1vJJ3YXBo7hb4lXWzMcbYmk7sr+Su9Jp2Lk1zqQS9StaKWT1i68Du6UgYDwdbvK6E1wIuDcHUV8ulw7OvYRr81nOTHKyq0eQIXdJBtp5HHD/AKTzcxHh2eG1amX6zcfx9DosHyU5VU+kI8cDrObbpInWEkZOx7fOxGR2LOLbIo+kK6OCN8szwyNjS5zjqACkLkHPtpgl9PQtd1SDPMN4acMTTwxBx/KNyDWeXXLqXSeKJrBHR4rtaWgyS2OT3uI6m8BtjnmVpwpXN7EpHB3WHxz+Kkr0blytrrJpGJlGxh8S39CnSyfwh74+iypoNzvgqDQu3j4/RTcXTGmR5yMNx7TSoppDfqsez2Xtt7pyWaNG7cPNeGlf6vyTkaYdonbqse+zT8Cr4qpxrjB7nD9Qpj2EaxZUuHgrtNIpr5v4TvNqp/aZzqjt3vH6K5+0EOa1zc3GwIItkL3trGpSWtubBNmkSCJ7nxiecRxmRjXuaMRY1zg0u6xtle67normcoIiDMZagg3tK+zPcZYea45HTh/TRO14RY7sQtl4i6+heb3SpqtHU0rj1+jDH+3GTG6/i0+a1jds5TTL6M0ZDTs6OnhjiZ6sbGsF95DRmeKloi2wIiICIiAiIgL5Q0nB0NdLHbJlXUxeBe4t8wB5r6vXzjzw6P6DSczwLCRsVQO9vVf8Y/ipVjGPdbVr2f34LyKO3EnWd/8Abgqgb5hRpC9xs1wG92HVwGeZ+S5Oi7LOG5Zl2xozP9hxKtPgMn3lreqM/N23wt4qmKle3VIM9ZLLk95xZqu0g9JjvAs+NyqKm0wb2CW8Bm3yP6KrGRYGx7tfl/dQxWSOHViyv2wQ4W3tBw4u/wCauxTsbmSWnaXgtPmRa3wTQn0dTJBK2op39HMzU4aiNrHj0mHaF3bkJywj0jCSAGTx2E0V7lp2OafSYdh8NYXz7PUDD1SDfUQbrzQemJaKoZUwfeNyLTqkjJu6N3A217CAVcazlH1SvmbldpI1WkKuY6umMTN3RwfZgjgSCfFdzqOVsT9FyaQhddop3vA2teGkYHbnB2Vl85UTLMbfXYE77nM38SVrK9Jj6vK091pYtxeW+Yv82q6o1c6wa71ZGH+a36rnHStkRLoubbxzgBcmwXqx2npLRW9Z7G+BcL/AFZEK6R49gIsRdQ5qAZ55bbqavH6shfvTY1ehp42StZHheXDttN7Djs8itkhgDdWvesVycpw3pCAAA8tGXW6psbnbndZpayvaYzpj4j/mnj/lM+ZXT+ZXSAa6qpCfTbUMH4ZBgktwD2A/n4rl1LnUync1jfhi/qWU5M6cFLpWkkJIDnmF+4sl6tydweY3flWsfWcvH0giIurkIiICIiAiIgLlHP3oguip6sDKN7opPYnw4SeAe0D866usdyi0S2rpZqZ+qWJzL+qSOq4cQbHwQfMmjHkxht82nAd+Wo+It5qY1oAsNSxcTHwTujlGF4cYpBulYbA9x3+yso5cq6x494AJJsBtUYRmTN4IZsZtPF/D8PnuHv7PjN3E2GbRfUfWPHhsVZgOyR490/NqgvoosznMFzI23FhueAwnM+CsuEjxd7QG27AdYn2ju4XTRtFqnB7zgaMssWwW4jWV7HHbaSd5VLZLegR4XHwVwOWkSmackhpKmiAJiq3RH2JGSMc53c5jAD7IXix0+ckQ/ET5NKyKlXEUXSg+yf3X8iD+ilLyRgcCCLg61FZSgqBJG1w1EfJSFrYE0Tzg+7F3YRtxWuO/aO+yztHVtkbdp7xtB3EbFmxZUPlCPsgfVkYf5rfqshC67QeCtaQp+kjez1mkeOz42UXQtXibgdlI3W05Hy2jin0fbJKmV+EFx2AnyVSombdpB2g/JRpB0DERFidrkcXkbsRvZZBxtmVRB2W9w+Sx+kJzI51OywJAxOJA6rteFutxtfgr7U8irQbCWulOuR5d+W9m/ABbjzOaINTpCWrcT0dM3A0ZWdJKCDfgGjzstZqXCOM7AG2HcBZdT5h9HGPRnSuFnVE8kufq5Rt8OoT4reHd2559TToyIi6uYiIgIiICIiAiIg4lz58lhHI2ujbZkpbHPb0ZALRS8L2DSd4bvWhUFRjbZ3aabO79h7jrX09pfRsdTBJBKLxyMLHDg4WuDsI1g7wvl7TWjJaCqkhkzfCbEgWEsR6zHjwN+8ELOUaxqcrc0uG2VydQG36DivWyAtDmm4IuLbbq0IXXJDhc7238BYjJc23sUGeJ5u7ZuaNzR+usq5N2T3FWftR/DPvN+qtVVS5rCXR5fhcD8Da6CMrQeXdnVv3931VkyYj1wWjYCMj7R1eClgrSIrhaaIe3/wBqyaxzvv4u5/yWRUqwREUVl4mgtFx6I+SxNZTiOaIsOEuddxvbqNzdi2EZgZ71l4Oy3uHyUTSVLG+xkIy7N7Wv4rMvbV8SBVss04xZxs03yJ1ZHvWIronyzFgwgswkPscTQb6iDwORVul0K9zQJHNsAQ0DPMm+K+/duWToKN7XOfI8OcWtbkLZNvmeOavUZ7qciiTaSiY/A6QNdYGxy18dStzaYhbqkDjsazrE+AWdVrcTmiwssFpOZsdQHOFyGYmja57iWgDu/VTWaZi1PJjd6sgwnv3HzUOuroZS0Bjnhz2sxgWaCTlmdZ7lqS7S2aU10757U8YxSveyNoGtz3DPwzC+pdD0DaeCKBtsMUbGC34Wgfovm6gpP2WWKopmtEsMge3F2XWuC1xGdiCc13Lkhy9pq/7MEw1AHWgksH8Sw6pG8R4gLphZrpzz39trRFRLKGguc4NA1kkADvJW2FaLwFRdJ6Sip2dJPIGMxNbc+s9wa0C2skkIJaK3PO1jS97g1oFy5xAAG8k6l7BM17Q9jg5rgC1wNwQcwQRrCCtERAREQFz/AJ2uRbq2JtRTtBqoQbDbLFrdFfffNvG42roCIPkijqejOdwwk3uLGN18wRsF9e4rLgrqHOdzcGoLqyiaOnOcsWoTWHabsEnwd36+L0tQ6MloabNJDo3Cz43A2IsdVjfqlc7G5WWkeGi58tpO4KyYSbuf2rGw2Ny2ceK9hlZJm12Y8CO8HUvZY3WNpDq2gH5WWWkBWzYHIZnd8yrbnPGQwuPiPqqojbWCCdZO3xGS0ih338fsv+SyKxzvv4u5/wAlkVKsERFFZalPUb3K6QodBLlhPgpixWkKTRjL3ZeN29hw+bdR8QrRNRH6szfcf9D8FkkTZprdVWxunjfaxIwPY8WI2tu0+Ius/FE1ouxrRlsAHyWO09Rh7QbdaxsdoIzC90VpDFECQb/rqI87rV7nTM9ZCJwc0XsclC0nnLTs/wCYXe436kK9AxwaCBnnlwKjTOJqYcVgRHIfOwUi1lVZqaVsgs5t7G4Oog72kZgq8ijTO8n+X1dRWbJ/nKcZWcbVDRl2ZNUlhfJ2Z3hS+dHl1S1+jmR00vWfVxNlhcCyRrQHPOJh1jE1uYy1ZrVyVrFa3FNGbC93EnbkP7rpjnXLLCNp0XXVNO0Cmr6iJgGTMYewDgyQEBWdK1Ek7g+pnkqH3wjpCC1odk4MjADW3G4K3DiaMNr7jfLxSVmbNtjn47VnlW+MW6rR5m6KmDpHmWVkUbXSSPawvOEuaxziBhbc32WX0xR0zYo2RsFmsY1rRwaLD4Bch5odEdPWS1bm/Z04MUR2GZ4+0cPZbZv5iuyLrj525ZeiIi0yIiICK1VY8J6O2K2WLV42Wr1rK30sf5Dl5NzQbatN5b8iaKv68jxDOBYTMLQ7g14OT26sjnuIWNmbJ6Yf+bF+qsIOW8peRlTSOu5rZ2DVNTuuR7UYONvxHFa82recmzB3B2TvMWI8Qu6KFW6Igm+9p438XMaT52uppduNdMR2oz3izh9fggq2etbvBb810up5BUbs2sfH/wDnI4DyNwFjp+bsfu6yQe2xjx8MJU4ryaC9wMsRBBzcMuLVk1mK7m7qAMUc8T3tILRgLMXAuxEDK6xNRQVcX3tDL7UY6Qd/VvZZuNWZRSisSVQb22SM9qN4/RUN0jEf3g+Szqt7iWrgqXesVDFdH/Eb7wVQqmfxGe8PqmjaaKx+/wCCqFc7cPL+6gmoYPTb7wVs10Y/eN8wU0bT56kuFiB4KHoyTo3vGzFitwfn8wVadpGIfvAqoZw83jjkebW6sbzl5JpNxnm1DT6QWFrXh1VkbgQ28S4/RZCk0DWzdil6MH0pnBn8na+C2LR/N7HhJqZXvldbOMmNrQPRAzv3lXHBLm1NryNRIV1tW8bVtUnN3D6NTUt/OD82q2Obxv8Axs3usP6K8Dm1t1aSCLDMKG6O7g7c0jzI+i3H/wCvh/xsvuR/RVM5v27ayY9zYx/SU4HNr8NYLWdkUqKvUyMh0sjmxxt3veQ1vhcrZmc39P6c1Q7/AFA3/taslovkrSU7w+OHrjU9znPcNmRccvBJ/M5um8ktCNoqSGmYb4GdZ3rPd1nv8XElZhc5ia/0Q78t/wBFlKNlZ6HSD2jYeT10c25IomjelwfbYcV/R3cdl+5S0BERAREQLKh0LTraD3gLxEFp2j4jriZ7oVl2hoD+6b4XHyREFt2gKc/u/wCZ31VB5OweqfeKIgoPJqH8fvf2VP8A8Yi9Z/mPoiIKXcloj6b/ADb9FZk5HQO13PeGH+lEQR38gaQ642n/AE4/9qsnm2oT+5Z/04/9qIg8bzbUQ1Qx/wDSj+ilN5C0w1NA7o4/9qIguM5GwDUSO5rB/SrreSsY9N/8v0XqIPRyXi9d/m36L0cmIvWf5j6IiCocmYd7/eH0VY5OQeq73ivUQVN5P0/8P+Z31VxuhYB+6HxPzKIgvN0bCP3LPdCvMgaNTGjuAC8RBcAXqIgIiIP/2Q=="/>
          <p:cNvSpPr>
            <a:spLocks noChangeAspect="1" noChangeArrowheads="1"/>
          </p:cNvSpPr>
          <p:nvPr/>
        </p:nvSpPr>
        <p:spPr bwMode="auto">
          <a:xfrm>
            <a:off x="612775" y="416984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Shape 547"/>
          <p:cNvSpPr txBox="1">
            <a:spLocks/>
          </p:cNvSpPr>
          <p:nvPr/>
        </p:nvSpPr>
        <p:spPr>
          <a:xfrm>
            <a:off x="360746" y="6074840"/>
            <a:ext cx="682862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/>
              <a:t>2</a:t>
            </a:r>
          </a:p>
        </p:txBody>
      </p:sp>
      <p:pic>
        <p:nvPicPr>
          <p:cNvPr id="9" name="Picture 2" descr="Software PNG Transparent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25404"/>
            <a:ext cx="10264027" cy="6441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7887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xfrm>
            <a:off x="747925" y="300033"/>
            <a:ext cx="61404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Idea</a:t>
            </a:r>
            <a:endParaRPr sz="4800" dirty="0"/>
          </a:p>
        </p:txBody>
      </p:sp>
      <p:sp>
        <p:nvSpPr>
          <p:cNvPr id="548" name="Shape 548"/>
          <p:cNvSpPr txBox="1">
            <a:spLocks noGrp="1"/>
          </p:cNvSpPr>
          <p:nvPr>
            <p:ph type="body" idx="1"/>
          </p:nvPr>
        </p:nvSpPr>
        <p:spPr>
          <a:xfrm>
            <a:off x="755576" y="1484784"/>
            <a:ext cx="6140400" cy="48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Bef>
                <a:spcPts val="600"/>
              </a:spcBef>
              <a:spcAft>
                <a:spcPts val="0"/>
              </a:spcAft>
              <a:buNone/>
            </a:pPr>
            <a:endParaRPr lang="en" sz="3000" dirty="0"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lang="es-ES" dirty="0"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lang="es-ES" dirty="0"/>
          </a:p>
        </p:txBody>
      </p:sp>
      <p:sp>
        <p:nvSpPr>
          <p:cNvPr id="2" name="AutoShape 6" descr="data:image/jpeg;base64,/9j/4AAQSkZJRgABAQAAAQABAAD/2wCEAAkGBxQSEhUTEhAWFhUXExcYGBcYFhcXFxgXFRYYFhgXFxUYHCggGBolGxUVITEhJikrLi4uFx8zODMsNygtLisBCgoKDg0OGhAQGysdHSUtLS0tLS0tLS0tLS0tLS0tLS0rLS0tLS0rLS0tLS0tLS0tLSstLS0tOC0tLS0tLS0tLf/AABEIAMgA/AMBIgACEQEDEQH/xAAcAAEAAQUBAQAAAAAAAAAAAAAABAIDBQYHAQj/xABHEAABAwICBQgHBQYEBgMAAAABAAIDBBESIQUxQVFhBgcTIjJxgZFCUnKSobHRIzNigsEUQ1OiwuEVJIPSVGOTsuLwFhdz/8QAGAEBAQEBAQAAAAAAAAAAAAAAAAECAwT/xAAeEQEBAAIDAAMBAAAAAAAAAAAAAQIREiExE0FRA//aAAwDAQACEQMRAD8A7iiIgIiICIiAiIgIiICIiAiIgIiICKl97G1r2yvqvsvwWo8i+XsVc50EjehqmFzXRkgteYyWvdC/02gg5ax3ZoNwREQEREBERAREQEREBERAREQEREBERAREQEREBERAREQEWj8rucuno5DTxMdUVA1sYQGsOwSSHJp4C5WiV/OBpSY9WWGmbsEUeNwHF8lwTxDVLlIslruaiVmk4YfvZ447eu9rfmV891lXUTff11TJfYZXMbn+COwUBmioQb9E0neRiN99ysfJGvjrrvK7nOpWQSMoqhs9S5pbGIwXta52Qe54GEBt769i490UkIg6AfaRSseHk2sWnE5xOvM3B9pT2tAyAt3L1Zue25hpM0py50gCHSaQkaXE4WQxxNYNthiaTYb3O8Vt3N7zhPLns0jX0hjwXZIZYWS4gR1HtYQ0ixNiAOztuue19OHsOdiOs1w1tcBkQlK7HGxz2i5aCQRtIVmaXB9D0/KKkf2KyB3dKw/qp0NQx/Ye13skH5L5pfo+I64WH8o+itDQ8IN2x4SNRaXNI7iDkr8kT46+oEXztQacr6Yg0+kJSAexMemYeHW6wHcV0bkRzmtqZG0tZEIKl2TSDeGUj1HHNp/CfMnJamUrFxsdDREWkEREBERAREQEREBERAREQEREBERAWqc53KB1DQSSRG0zy2KI5ZPkNsWfqjEfBbWuV8/kv2NGzfUud7kbv9yDl2iYrE5kk3LnE3c5xNy4k6ySsmsdo89bwKyK899eiCIiyoiIgIiICIiAo2kKTpWFt7OGbXDItcMwQdikoqjtHNnyiNdQRSSG8zLxTarmSOwLjb1hZ35ltS5HzGVOGavp9mOKZv8AqBzX/FrV1xeiOFERFUEREBERAREQEREBERAREQEREBcb5/ZrzUEY2CoefKNrf6l2RcO58JL6Rp2+rSOPvS2/pUviz1pNIbPH/utZVYVptms0DdcK7wREWVRK6KTth/RwssXPtcYibBrjawb453UpjwQCCCDmCMwR3qR/i07YXUrcJppnt/aG2AlLLjGI3nIEtFsxlssoTIY4WuDLtiDnFuJ1y1pcSAXbbAgXWrrTM9XlAmrHPf0VOzHJtPoM7ztPBVwk1AuHGKHbIcnO4MGsX361NbVMhb0dOzA31vSKsn6lv4gVVJVwDpHFkzB22tFnt4gbVfoqxkrcTDcbd4O4jYqI5nNOIE3+ffvWNr4ix/TwNsfTjHZeNthsKtkpLpl6yimAZMCWQmQMBLeo92Zc3GdtgbAbirqjQaWkq4ehfMX0rbvijBDHwz3BBdZt3tF5LNJt177ApKzksZ/mrqOj0xh2TUbx+aN4d8rrua+eOSMhbpnR5G0zNPcYj9V9Drth45ZeiIi0yIiICIiAiIgIiICIiAiIgIiIC4dz4R20jA62ukI92X/yXcVxnn5jtU0L9jo6hni0xu/VS+LPXOFlaR12Dy8lilN0c/WPFca7RORFE0pV9Ey4F3EhrBvcdXhtWYr2vr2RAYsyey0ZuceA/VY9sL5SHz2yzbGOy3i71nfBUR4InDpH4pX7TmTwAHZasgt60zvb0m68RHwxnttx8NTfHeiIkmkYwbAlx3MBcfhkFcibUv8Au6U23vcG/K6nR1RaLMa1nstF/M5qh9Q463uPeSnQhR8navpRKBDGdvXcQ72gNanHRtbsfTnh1vqrRXlldml/Q7qumrKerkpWyiAvIbG/DixtLb3N9V7rqlBzw0JyqY56Z17faRlzfB0d8u8Bcma4jUSPFXDUuIs44hud1vnqVmWkuO30dovSkNSwSU8zJWH0mODh3G2o8FMXzdyJmdBpSk/ZyWmaXBIxps18djixN1G2ZuvpFbl2xZoREVQREQERUveACSQABck5AAbSUFSLVqznE0bEcJrGuINj0TJJgCNhMTXAKM3nQ0YddU4e1T1IHmYrBBuSLEaK5T0dTlBWQyHc2RuL3b3+Cy6AiIgIiIC5tz6aOL6KKcC/7PO1zuEcgMbj3Alh8F0lWK6kZNG+KRocx7S1zTqLXCxHkg+WVXG/CQRsWU5W8mZNGT9DJcwuJ/Z5T6bdeBx2Pbq42uFiFxs07S7ZmN4cLhYfTslpYL9kOJ8bZfqrkE5acvJe6TDZmW1H4jcQeCk6q3uMTVUEgl6dlnnFcN/DaylxaZbqka6M8Rl5hWIK10XVl1bHeif9pU/pI3jP/wB8VusL8U7XC7XA9xVxY5+iYzmMuIyPmLKj/CiNUrx4/UFTpe2UVuWdrc3OA7ysf/hTjrmf5j6K5FoiMG5GI7zn806O1L9MM1Rtc8/hGXmVVE+pk7MTW993HyCycJawdWMd5z8hq87qmbSB2yZbhkPIZIIZpqhvae0HdgsqZqsxNvK5vC1wT4K5RPlqpOho4HTSHY0ZDi556rRlrJXW+QPNWync2qriJqgWLWa4oTryv23jfqGzerMds26ROZ7kTJG86RrGYZHstBGdcbHa3uGxzhlbYCb67DrCIujAiIgIiIC4Bzx8qJKqt/YYpS2nicGSNaSBJJbHJjt2g0AADYb+HfnGwK+SYah01QJndqV88r/ae65+LlLVjK2wizWiwGQ1AKMKl7s2x9XeHDP2b7OKuvGLX2d1j1u/hw2ryWqDcgCTsGF3dfVkFydFmWRpzkgdltLQ+3G7bkd6zugeV1VTO/y9a4gfupnOljtuDXnEz8pCwrXt1vJJ3YXBo7hb4lXWzMcbYmk7sr+Su9Jp2Lk1zqQS9StaKWT1i68Du6UgYDwdbvK6E1wIuDcHUV8ulw7OvYRr81nOTHKyq0eQIXdJBtp5HHD/AKTzcxHh2eG1amX6zcfx9DosHyU5VU+kI8cDrObbpInWEkZOx7fOxGR2LOLbIo+kK6OCN8szwyNjS5zjqACkLkHPtpgl9PQtd1SDPMN4acMTTwxBx/KNyDWeXXLqXSeKJrBHR4rtaWgyS2OT3uI6m8BtjnmVpwpXN7EpHB3WHxz+Kkr0blytrrJpGJlGxh8S39CnSyfwh74+iypoNzvgqDQu3j4/RTcXTGmR5yMNx7TSoppDfqsez2Xtt7pyWaNG7cPNeGlf6vyTkaYdonbqse+zT8Cr4qpxrjB7nD9Qpj2EaxZUuHgrtNIpr5v4TvNqp/aZzqjt3vH6K5+0EOa1zc3GwIItkL3trGpSWtubBNmkSCJ7nxiecRxmRjXuaMRY1zg0u6xtle67normcoIiDMZagg3tK+zPcZYea45HTh/TRO14RY7sQtl4i6+heb3SpqtHU0rj1+jDH+3GTG6/i0+a1jds5TTL6M0ZDTs6OnhjiZ6sbGsF95DRmeKloi2wIiICIiAiIgL5Q0nB0NdLHbJlXUxeBe4t8wB5r6vXzjzw6P6DSczwLCRsVQO9vVf8Y/ipVjGPdbVr2f34LyKO3EnWd/8Abgqgb5hRpC9xs1wG92HVwGeZ+S5Oi7LOG5Zl2xozP9hxKtPgMn3lreqM/N23wt4qmKle3VIM9ZLLk95xZqu0g9JjvAs+NyqKm0wb2CW8Bm3yP6KrGRYGx7tfl/dQxWSOHViyv2wQ4W3tBw4u/wCauxTsbmSWnaXgtPmRa3wTQn0dTJBK2op39HMzU4aiNrHj0mHaF3bkJywj0jCSAGTx2E0V7lp2OafSYdh8NYXz7PUDD1SDfUQbrzQemJaKoZUwfeNyLTqkjJu6N3A217CAVcazlH1SvmbldpI1WkKuY6umMTN3RwfZgjgSCfFdzqOVsT9FyaQhddop3vA2teGkYHbnB2Vl85UTLMbfXYE77nM38SVrK9Jj6vK091pYtxeW+Yv82q6o1c6wa71ZGH+a36rnHStkRLoubbxzgBcmwXqx2npLRW9Z7G+BcL/AFZEK6R49gIsRdQ5qAZ55bbqavH6shfvTY1ehp42StZHheXDttN7Djs8itkhgDdWvesVycpw3pCAAA8tGXW6psbnbndZpayvaYzpj4j/mnj/lM+ZXT+ZXSAa6qpCfTbUMH4ZBgktwD2A/n4rl1LnUync1jfhi/qWU5M6cFLpWkkJIDnmF+4sl6tydweY3flWsfWcvH0giIurkIiICIiAiIgLlHP3oguip6sDKN7opPYnw4SeAe0D866usdyi0S2rpZqZ+qWJzL+qSOq4cQbHwQfMmjHkxht82nAd+Wo+It5qY1oAsNSxcTHwTujlGF4cYpBulYbA9x3+yso5cq6x494AJJsBtUYRmTN4IZsZtPF/D8PnuHv7PjN3E2GbRfUfWPHhsVZgOyR490/NqgvoosznMFzI23FhueAwnM+CsuEjxd7QG27AdYn2ju4XTRtFqnB7zgaMssWwW4jWV7HHbaSd5VLZLegR4XHwVwOWkSmackhpKmiAJiq3RH2JGSMc53c5jAD7IXix0+ckQ/ET5NKyKlXEUXSg+yf3X8iD+ilLyRgcCCLg61FZSgqBJG1w1EfJSFrYE0Tzg+7F3YRtxWuO/aO+yztHVtkbdp7xtB3EbFmxZUPlCPsgfVkYf5rfqshC67QeCtaQp+kjez1mkeOz42UXQtXibgdlI3W05Hy2jin0fbJKmV+EFx2AnyVSombdpB2g/JRpB0DERFidrkcXkbsRvZZBxtmVRB2W9w+Sx+kJzI51OywJAxOJA6rteFutxtfgr7U8irQbCWulOuR5d+W9m/ABbjzOaINTpCWrcT0dM3A0ZWdJKCDfgGjzstZqXCOM7AG2HcBZdT5h9HGPRnSuFnVE8kufq5Rt8OoT4reHd2559TToyIi6uYiIgIiICIiAiIg4lz58lhHI2ujbZkpbHPb0ZALRS8L2DSd4bvWhUFRjbZ3aabO79h7jrX09pfRsdTBJBKLxyMLHDg4WuDsI1g7wvl7TWjJaCqkhkzfCbEgWEsR6zHjwN+8ELOUaxqcrc0uG2VydQG36DivWyAtDmm4IuLbbq0IXXJDhc7238BYjJc23sUGeJ5u7ZuaNzR+usq5N2T3FWftR/DPvN+qtVVS5rCXR5fhcD8Da6CMrQeXdnVv3931VkyYj1wWjYCMj7R1eClgrSIrhaaIe3/wBqyaxzvv4u5/yWRUqwREUVl4mgtFx6I+SxNZTiOaIsOEuddxvbqNzdi2EZgZ71l4Oy3uHyUTSVLG+xkIy7N7Wv4rMvbV8SBVss04xZxs03yJ1ZHvWIronyzFgwgswkPscTQb6iDwORVul0K9zQJHNsAQ0DPMm+K+/duWToKN7XOfI8OcWtbkLZNvmeOavUZ7qciiTaSiY/A6QNdYGxy18dStzaYhbqkDjsazrE+AWdVrcTmiwssFpOZsdQHOFyGYmja57iWgDu/VTWaZi1PJjd6sgwnv3HzUOuroZS0Bjnhz2sxgWaCTlmdZ7lqS7S2aU10757U8YxSveyNoGtz3DPwzC+pdD0DaeCKBtsMUbGC34Wgfovm6gpP2WWKopmtEsMge3F2XWuC1xGdiCc13Lkhy9pq/7MEw1AHWgksH8Sw6pG8R4gLphZrpzz39trRFRLKGguc4NA1kkADvJW2FaLwFRdJ6Sip2dJPIGMxNbc+s9wa0C2skkIJaK3PO1jS97g1oFy5xAAG8k6l7BM17Q9jg5rgC1wNwQcwQRrCCtERAREQFz/AJ2uRbq2JtRTtBqoQbDbLFrdFfffNvG42roCIPkijqejOdwwk3uLGN18wRsF9e4rLgrqHOdzcGoLqyiaOnOcsWoTWHabsEnwd36+L0tQ6MloabNJDo3Cz43A2IsdVjfqlc7G5WWkeGi58tpO4KyYSbuf2rGw2Ny2ceK9hlZJm12Y8CO8HUvZY3WNpDq2gH5WWWkBWzYHIZnd8yrbnPGQwuPiPqqojbWCCdZO3xGS0ih338fsv+SyKxzvv4u5/wAlkVKsERFFZalPUb3K6QodBLlhPgpixWkKTRjL3ZeN29hw+bdR8QrRNRH6szfcf9D8FkkTZprdVWxunjfaxIwPY8WI2tu0+Ius/FE1ouxrRlsAHyWO09Rh7QbdaxsdoIzC90VpDFECQb/rqI87rV7nTM9ZCJwc0XsclC0nnLTs/wCYXe436kK9AxwaCBnnlwKjTOJqYcVgRHIfOwUi1lVZqaVsgs5t7G4Oog72kZgq8ijTO8n+X1dRWbJ/nKcZWcbVDRl2ZNUlhfJ2Z3hS+dHl1S1+jmR00vWfVxNlhcCyRrQHPOJh1jE1uYy1ZrVyVrFa3FNGbC93EnbkP7rpjnXLLCNp0XXVNO0Cmr6iJgGTMYewDgyQEBWdK1Ek7g+pnkqH3wjpCC1odk4MjADW3G4K3DiaMNr7jfLxSVmbNtjn47VnlW+MW6rR5m6KmDpHmWVkUbXSSPawvOEuaxziBhbc32WX0xR0zYo2RsFmsY1rRwaLD4Bch5odEdPWS1bm/Z04MUR2GZ4+0cPZbZv5iuyLrj525ZeiIi0yIiICK1VY8J6O2K2WLV42Wr1rK30sf5Dl5NzQbatN5b8iaKv68jxDOBYTMLQ7g14OT26sjnuIWNmbJ6Yf+bF+qsIOW8peRlTSOu5rZ2DVNTuuR7UYONvxHFa82recmzB3B2TvMWI8Qu6KFW6Igm+9p438XMaT52uppduNdMR2oz3izh9fggq2etbvBb810up5BUbs2sfH/wDnI4DyNwFjp+bsfu6yQe2xjx8MJU4ryaC9wMsRBBzcMuLVk1mK7m7qAMUc8T3tILRgLMXAuxEDK6xNRQVcX3tDL7UY6Qd/VvZZuNWZRSisSVQb22SM9qN4/RUN0jEf3g+Szqt7iWrgqXesVDFdH/Eb7wVQqmfxGe8PqmjaaKx+/wCCqFc7cPL+6gmoYPTb7wVs10Y/eN8wU0bT56kuFiB4KHoyTo3vGzFitwfn8wVadpGIfvAqoZw83jjkebW6sbzl5JpNxnm1DT6QWFrXh1VkbgQ28S4/RZCk0DWzdil6MH0pnBn8na+C2LR/N7HhJqZXvldbOMmNrQPRAzv3lXHBLm1NryNRIV1tW8bVtUnN3D6NTUt/OD82q2Obxv8Axs3usP6K8Dm1t1aSCLDMKG6O7g7c0jzI+i3H/wCvh/xsvuR/RVM5v27ayY9zYx/SU4HNr8NYLWdkUqKvUyMh0sjmxxt3veQ1vhcrZmc39P6c1Q7/AFA3/taslovkrSU7w+OHrjU9znPcNmRccvBJ/M5um8ktCNoqSGmYb4GdZ3rPd1nv8XElZhc5ia/0Q78t/wBFlKNlZ6HSD2jYeT10c25IomjelwfbYcV/R3cdl+5S0BERAREQLKh0LTraD3gLxEFp2j4jriZ7oVl2hoD+6b4XHyREFt2gKc/u/wCZ31VB5OweqfeKIgoPJqH8fvf2VP8A8Yi9Z/mPoiIKXcloj6b/ADb9FZk5HQO13PeGH+lEQR38gaQ642n/AE4/9qsnm2oT+5Z/04/9qIg8bzbUQ1Qx/wDSj+ilN5C0w1NA7o4/9qIguM5GwDUSO5rB/SrreSsY9N/8v0XqIPRyXi9d/m36L0cmIvWf5j6IiCocmYd7/eH0VY5OQeq73ivUQVN5P0/8P+Z31VxuhYB+6HxPzKIgvN0bCP3LPdCvMgaNTGjuAC8RBcAXqIgIiIP/2Q=="/>
          <p:cNvSpPr>
            <a:spLocks noChangeAspect="1" noChangeArrowheads="1"/>
          </p:cNvSpPr>
          <p:nvPr/>
        </p:nvSpPr>
        <p:spPr bwMode="auto">
          <a:xfrm>
            <a:off x="155575" y="-192617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AutoShape 8" descr="Resultado de imagen de Platypus draw"/>
          <p:cNvSpPr>
            <a:spLocks noChangeAspect="1" noChangeArrowheads="1"/>
          </p:cNvSpPr>
          <p:nvPr/>
        </p:nvSpPr>
        <p:spPr bwMode="auto">
          <a:xfrm>
            <a:off x="307975" y="10584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7" name="Shape 547"/>
          <p:cNvSpPr txBox="1">
            <a:spLocks/>
          </p:cNvSpPr>
          <p:nvPr/>
        </p:nvSpPr>
        <p:spPr>
          <a:xfrm>
            <a:off x="360747" y="6074840"/>
            <a:ext cx="504056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/>
              <a:t>3</a:t>
            </a:r>
          </a:p>
        </p:txBody>
      </p:sp>
      <p:sp>
        <p:nvSpPr>
          <p:cNvPr id="16" name="Shape 625"/>
          <p:cNvSpPr txBox="1">
            <a:spLocks/>
          </p:cNvSpPr>
          <p:nvPr/>
        </p:nvSpPr>
        <p:spPr>
          <a:xfrm>
            <a:off x="3871811" y="2492896"/>
            <a:ext cx="1132237" cy="102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9600" dirty="0"/>
              <a:t>+</a:t>
            </a:r>
            <a:endParaRPr lang="en" sz="8000" dirty="0"/>
          </a:p>
        </p:txBody>
      </p:sp>
      <p:sp>
        <p:nvSpPr>
          <p:cNvPr id="17" name="Shape 625"/>
          <p:cNvSpPr txBox="1">
            <a:spLocks/>
          </p:cNvSpPr>
          <p:nvPr/>
        </p:nvSpPr>
        <p:spPr>
          <a:xfrm>
            <a:off x="3493653" y="3578847"/>
            <a:ext cx="1870435" cy="1723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9600" dirty="0"/>
              <a:t>=</a:t>
            </a:r>
          </a:p>
        </p:txBody>
      </p:sp>
      <p:sp>
        <p:nvSpPr>
          <p:cNvPr id="18" name="Shape 625"/>
          <p:cNvSpPr txBox="1">
            <a:spLocks/>
          </p:cNvSpPr>
          <p:nvPr/>
        </p:nvSpPr>
        <p:spPr>
          <a:xfrm>
            <a:off x="2570047" y="4801720"/>
            <a:ext cx="3769819" cy="10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800" dirty="0" smtClean="0"/>
              <a:t>InteracTeach</a:t>
            </a:r>
            <a:endParaRPr lang="en" sz="4400" dirty="0"/>
          </a:p>
        </p:txBody>
      </p:sp>
      <p:sp>
        <p:nvSpPr>
          <p:cNvPr id="4" name="AutoShape 2" descr="blob:https://web.telegram.org/bacb900e-66b3-4737-aa65-e255020cad1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5" name="AutoShape 4" descr="blob:https://web.telegram.org/bacb900e-66b3-4737-aa65-e255020cad1a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6" name="AutoShape 6" descr="blob:https://web.telegram.org/bacb900e-66b3-4737-aa65-e255020cad1a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1" name="AutoShape 2" descr="School free icon"/>
          <p:cNvSpPr>
            <a:spLocks noChangeAspect="1" noChangeArrowheads="1"/>
          </p:cNvSpPr>
          <p:nvPr/>
        </p:nvSpPr>
        <p:spPr bwMode="auto">
          <a:xfrm>
            <a:off x="155575" y="-1020763"/>
            <a:ext cx="2133600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12" name="AutoShape 4" descr="School free icon"/>
          <p:cNvSpPr>
            <a:spLocks noChangeAspect="1" noChangeArrowheads="1"/>
          </p:cNvSpPr>
          <p:nvPr/>
        </p:nvSpPr>
        <p:spPr bwMode="auto">
          <a:xfrm>
            <a:off x="307975" y="-868363"/>
            <a:ext cx="2133600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1030" name="Picture 6" descr="C:\Users\ALVARO\Desktop\schoo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138" y="1523137"/>
            <a:ext cx="2217457" cy="2217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Resultado de imagen de PC icon 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577" y="1928588"/>
            <a:ext cx="2471013" cy="2249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xfrm>
            <a:off x="747925" y="300033"/>
            <a:ext cx="61404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800" dirty="0"/>
              <a:t>Idea</a:t>
            </a:r>
            <a:endParaRPr sz="4800" dirty="0"/>
          </a:p>
        </p:txBody>
      </p:sp>
      <p:sp>
        <p:nvSpPr>
          <p:cNvPr id="2" name="AutoShape 6" descr="data:image/jpeg;base64,/9j/4AAQSkZJRgABAQAAAQABAAD/2wCEAAkGBxQSEhUTEhAWFhUXExcYGBcYFhcXFxgXFRYYFhgXFxUYHCggGBolGxUVITEhJikrLi4uFx8zODMsNygtLisBCgoKDg0OGhAQGysdHSUtLS0tLS0tLS0tLS0tLS0tLS0rLS0tLS0rLS0tLS0tLS0tLSstLS0tOC0tLS0tLS0tLf/AABEIAMgA/AMBIgACEQEDEQH/xAAcAAEAAQUBAQAAAAAAAAAAAAAABAIDBQYHAQj/xABHEAABAwICBQgHBQYEBgMAAAABAAIDBBESIQUxQVFhBgcTIjJxgZFCUnKSobHRIzNigsEUQ1OiwuEVJIPSVGOTsuLwFhdz/8QAGAEBAQEBAQAAAAAAAAAAAAAAAAECAwT/xAAeEQEBAAIDAAMBAAAAAAAAAAAAAQIREiExE0FRA//aAAwDAQACEQMRAD8A7iiIgIiICIiAiIgIiICIiAiIgIiICKl97G1r2yvqvsvwWo8i+XsVc50EjehqmFzXRkgteYyWvdC/02gg5ax3ZoNwREQEREBERAREQEREBERAREQEREBERAREQEREBERAREQEWj8rucuno5DTxMdUVA1sYQGsOwSSHJp4C5WiV/OBpSY9WWGmbsEUeNwHF8lwTxDVLlIslruaiVmk4YfvZ447eu9rfmV891lXUTff11TJfYZXMbn+COwUBmioQb9E0neRiN99ysfJGvjrrvK7nOpWQSMoqhs9S5pbGIwXta52Qe54GEBt769i490UkIg6AfaRSseHk2sWnE5xOvM3B9pT2tAyAt3L1Zue25hpM0py50gCHSaQkaXE4WQxxNYNthiaTYb3O8Vt3N7zhPLns0jX0hjwXZIZYWS4gR1HtYQ0ixNiAOztuue19OHsOdiOs1w1tcBkQlK7HGxz2i5aCQRtIVmaXB9D0/KKkf2KyB3dKw/qp0NQx/Ye13skH5L5pfo+I64WH8o+itDQ8IN2x4SNRaXNI7iDkr8kT46+oEXztQacr6Yg0+kJSAexMemYeHW6wHcV0bkRzmtqZG0tZEIKl2TSDeGUj1HHNp/CfMnJamUrFxsdDREWkEREBERAREQEREBERAREQEREBERAWqc53KB1DQSSRG0zy2KI5ZPkNsWfqjEfBbWuV8/kv2NGzfUud7kbv9yDl2iYrE5kk3LnE3c5xNy4k6ySsmsdo89bwKyK899eiCIiyoiIgIiICIiAo2kKTpWFt7OGbXDItcMwQdikoqjtHNnyiNdQRSSG8zLxTarmSOwLjb1hZ35ltS5HzGVOGavp9mOKZv8AqBzX/FrV1xeiOFERFUEREBERAREQEREBERAREQEREBcb5/ZrzUEY2CoefKNrf6l2RcO58JL6Rp2+rSOPvS2/pUviz1pNIbPH/utZVYVptms0DdcK7wREWVRK6KTth/RwssXPtcYibBrjawb453UpjwQCCCDmCMwR3qR/i07YXUrcJppnt/aG2AlLLjGI3nIEtFsxlssoTIY4WuDLtiDnFuJ1y1pcSAXbbAgXWrrTM9XlAmrHPf0VOzHJtPoM7ztPBVwk1AuHGKHbIcnO4MGsX361NbVMhb0dOzA31vSKsn6lv4gVVJVwDpHFkzB22tFnt4gbVfoqxkrcTDcbd4O4jYqI5nNOIE3+ffvWNr4ix/TwNsfTjHZeNthsKtkpLpl6yimAZMCWQmQMBLeo92Zc3GdtgbAbirqjQaWkq4ehfMX0rbvijBDHwz3BBdZt3tF5LNJt177ApKzksZ/mrqOj0xh2TUbx+aN4d8rrua+eOSMhbpnR5G0zNPcYj9V9Drth45ZeiIi0yIiICIiAiIgIiICIiAiIgIiIC4dz4R20jA62ukI92X/yXcVxnn5jtU0L9jo6hni0xu/VS+LPXOFlaR12Dy8lilN0c/WPFca7RORFE0pV9Ey4F3EhrBvcdXhtWYr2vr2RAYsyey0ZuceA/VY9sL5SHz2yzbGOy3i71nfBUR4InDpH4pX7TmTwAHZasgt60zvb0m68RHwxnttx8NTfHeiIkmkYwbAlx3MBcfhkFcibUv8Au6U23vcG/K6nR1RaLMa1nstF/M5qh9Q463uPeSnQhR8navpRKBDGdvXcQ72gNanHRtbsfTnh1vqrRXlldml/Q7qumrKerkpWyiAvIbG/DixtLb3N9V7rqlBzw0JyqY56Z17faRlzfB0d8u8Bcma4jUSPFXDUuIs44hud1vnqVmWkuO30dovSkNSwSU8zJWH0mODh3G2o8FMXzdyJmdBpSk/ZyWmaXBIxps18djixN1G2ZuvpFbl2xZoREVQREQERUveACSQABck5AAbSUFSLVqznE0bEcJrGuINj0TJJgCNhMTXAKM3nQ0YddU4e1T1IHmYrBBuSLEaK5T0dTlBWQyHc2RuL3b3+Cy6AiIgIiIC5tz6aOL6KKcC/7PO1zuEcgMbj3Alh8F0lWK6kZNG+KRocx7S1zTqLXCxHkg+WVXG/CQRsWU5W8mZNGT9DJcwuJ/Z5T6bdeBx2Pbq42uFiFxs07S7ZmN4cLhYfTslpYL9kOJ8bZfqrkE5acvJe6TDZmW1H4jcQeCk6q3uMTVUEgl6dlnnFcN/DaylxaZbqka6M8Rl5hWIK10XVl1bHeif9pU/pI3jP/wB8VusL8U7XC7XA9xVxY5+iYzmMuIyPmLKj/CiNUrx4/UFTpe2UVuWdrc3OA7ysf/hTjrmf5j6K5FoiMG5GI7zn806O1L9MM1Rtc8/hGXmVVE+pk7MTW993HyCycJawdWMd5z8hq87qmbSB2yZbhkPIZIIZpqhvae0HdgsqZqsxNvK5vC1wT4K5RPlqpOho4HTSHY0ZDi556rRlrJXW+QPNWync2qriJqgWLWa4oTryv23jfqGzerMds26ROZ7kTJG86RrGYZHstBGdcbHa3uGxzhlbYCb67DrCIujAiIgIiIC4Bzx8qJKqt/YYpS2nicGSNaSBJJbHJjt2g0AADYb+HfnGwK+SYah01QJndqV88r/ae65+LlLVjK2wizWiwGQ1AKMKl7s2x9XeHDP2b7OKuvGLX2d1j1u/hw2ryWqDcgCTsGF3dfVkFydFmWRpzkgdltLQ+3G7bkd6zugeV1VTO/y9a4gfupnOljtuDXnEz8pCwrXt1vJJ3YXBo7hb4lXWzMcbYmk7sr+Su9Jp2Lk1zqQS9StaKWT1i68Du6UgYDwdbvK6E1wIuDcHUV8ulw7OvYRr81nOTHKyq0eQIXdJBtp5HHD/AKTzcxHh2eG1amX6zcfx9DosHyU5VU+kI8cDrObbpInWEkZOx7fOxGR2LOLbIo+kK6OCN8szwyNjS5zjqACkLkHPtpgl9PQtd1SDPMN4acMTTwxBx/KNyDWeXXLqXSeKJrBHR4rtaWgyS2OT3uI6m8BtjnmVpwpXN7EpHB3WHxz+Kkr0blytrrJpGJlGxh8S39CnSyfwh74+iypoNzvgqDQu3j4/RTcXTGmR5yMNx7TSoppDfqsez2Xtt7pyWaNG7cPNeGlf6vyTkaYdonbqse+zT8Cr4qpxrjB7nD9Qpj2EaxZUuHgrtNIpr5v4TvNqp/aZzqjt3vH6K5+0EOa1zc3GwIItkL3trGpSWtubBNmkSCJ7nxiecRxmRjXuaMRY1zg0u6xtle67normcoIiDMZagg3tK+zPcZYea45HTh/TRO14RY7sQtl4i6+heb3SpqtHU0rj1+jDH+3GTG6/i0+a1jds5TTL6M0ZDTs6OnhjiZ6sbGsF95DRmeKloi2wIiICIiAiIgL5Q0nB0NdLHbJlXUxeBe4t8wB5r6vXzjzw6P6DSczwLCRsVQO9vVf8Y/ipVjGPdbVr2f34LyKO3EnWd/8Abgqgb5hRpC9xs1wG92HVwGeZ+S5Oi7LOG5Zl2xozP9hxKtPgMn3lreqM/N23wt4qmKle3VIM9ZLLk95xZqu0g9JjvAs+NyqKm0wb2CW8Bm3yP6KrGRYGx7tfl/dQxWSOHViyv2wQ4W3tBw4u/wCauxTsbmSWnaXgtPmRa3wTQn0dTJBK2op39HMzU4aiNrHj0mHaF3bkJywj0jCSAGTx2E0V7lp2OafSYdh8NYXz7PUDD1SDfUQbrzQemJaKoZUwfeNyLTqkjJu6N3A217CAVcazlH1SvmbldpI1WkKuY6umMTN3RwfZgjgSCfFdzqOVsT9FyaQhddop3vA2teGkYHbnB2Vl85UTLMbfXYE77nM38SVrK9Jj6vK091pYtxeW+Yv82q6o1c6wa71ZGH+a36rnHStkRLoubbxzgBcmwXqx2npLRW9Z7G+BcL/AFZEK6R49gIsRdQ5qAZ55bbqavH6shfvTY1ehp42StZHheXDttN7Djs8itkhgDdWvesVycpw3pCAAA8tGXW6psbnbndZpayvaYzpj4j/mnj/lM+ZXT+ZXSAa6qpCfTbUMH4ZBgktwD2A/n4rl1LnUync1jfhi/qWU5M6cFLpWkkJIDnmF+4sl6tydweY3flWsfWcvH0giIurkIiICIiAiIgLlHP3oguip6sDKN7opPYnw4SeAe0D866usdyi0S2rpZqZ+qWJzL+qSOq4cQbHwQfMmjHkxht82nAd+Wo+It5qY1oAsNSxcTHwTujlGF4cYpBulYbA9x3+yso5cq6x494AJJsBtUYRmTN4IZsZtPF/D8PnuHv7PjN3E2GbRfUfWPHhsVZgOyR490/NqgvoosznMFzI23FhueAwnM+CsuEjxd7QG27AdYn2ju4XTRtFqnB7zgaMssWwW4jWV7HHbaSd5VLZLegR4XHwVwOWkSmackhpKmiAJiq3RH2JGSMc53c5jAD7IXix0+ckQ/ET5NKyKlXEUXSg+yf3X8iD+ilLyRgcCCLg61FZSgqBJG1w1EfJSFrYE0Tzg+7F3YRtxWuO/aO+yztHVtkbdp7xtB3EbFmxZUPlCPsgfVkYf5rfqshC67QeCtaQp+kjez1mkeOz42UXQtXibgdlI3W05Hy2jin0fbJKmV+EFx2AnyVSombdpB2g/JRpB0DERFidrkcXkbsRvZZBxtmVRB2W9w+Sx+kJzI51OywJAxOJA6rteFutxtfgr7U8irQbCWulOuR5d+W9m/ABbjzOaINTpCWrcT0dM3A0ZWdJKCDfgGjzstZqXCOM7AG2HcBZdT5h9HGPRnSuFnVE8kufq5Rt8OoT4reHd2559TToyIi6uYiIgIiICIiAiIg4lz58lhHI2ujbZkpbHPb0ZALRS8L2DSd4bvWhUFRjbZ3aabO79h7jrX09pfRsdTBJBKLxyMLHDg4WuDsI1g7wvl7TWjJaCqkhkzfCbEgWEsR6zHjwN+8ELOUaxqcrc0uG2VydQG36DivWyAtDmm4IuLbbq0IXXJDhc7238BYjJc23sUGeJ5u7ZuaNzR+usq5N2T3FWftR/DPvN+qtVVS5rCXR5fhcD8Da6CMrQeXdnVv3931VkyYj1wWjYCMj7R1eClgrSIrhaaIe3/wBqyaxzvv4u5/yWRUqwREUVl4mgtFx6I+SxNZTiOaIsOEuddxvbqNzdi2EZgZ71l4Oy3uHyUTSVLG+xkIy7N7Wv4rMvbV8SBVss04xZxs03yJ1ZHvWIronyzFgwgswkPscTQb6iDwORVul0K9zQJHNsAQ0DPMm+K+/duWToKN7XOfI8OcWtbkLZNvmeOavUZ7qciiTaSiY/A6QNdYGxy18dStzaYhbqkDjsazrE+AWdVrcTmiwssFpOZsdQHOFyGYmja57iWgDu/VTWaZi1PJjd6sgwnv3HzUOuroZS0Bjnhz2sxgWaCTlmdZ7lqS7S2aU10757U8YxSveyNoGtz3DPwzC+pdD0DaeCKBtsMUbGC34Wgfovm6gpP2WWKopmtEsMge3F2XWuC1xGdiCc13Lkhy9pq/7MEw1AHWgksH8Sw6pG8R4gLphZrpzz39trRFRLKGguc4NA1kkADvJW2FaLwFRdJ6Sip2dJPIGMxNbc+s9wa0C2skkIJaK3PO1jS97g1oFy5xAAG8k6l7BM17Q9jg5rgC1wNwQcwQRrCCtERAREQFz/AJ2uRbq2JtRTtBqoQbDbLFrdFfffNvG42roCIPkijqejOdwwk3uLGN18wRsF9e4rLgrqHOdzcGoLqyiaOnOcsWoTWHabsEnwd36+L0tQ6MloabNJDo3Cz43A2IsdVjfqlc7G5WWkeGi58tpO4KyYSbuf2rGw2Ny2ceK9hlZJm12Y8CO8HUvZY3WNpDq2gH5WWWkBWzYHIZnd8yrbnPGQwuPiPqqojbWCCdZO3xGS0ih338fsv+SyKxzvv4u5/wAlkVKsERFFZalPUb3K6QodBLlhPgpixWkKTRjL3ZeN29hw+bdR8QrRNRH6szfcf9D8FkkTZprdVWxunjfaxIwPY8WI2tu0+Ius/FE1ouxrRlsAHyWO09Rh7QbdaxsdoIzC90VpDFECQb/rqI87rV7nTM9ZCJwc0XsclC0nnLTs/wCYXe436kK9AxwaCBnnlwKjTOJqYcVgRHIfOwUi1lVZqaVsgs5t7G4Oog72kZgq8ijTO8n+X1dRWbJ/nKcZWcbVDRl2ZNUlhfJ2Z3hS+dHl1S1+jmR00vWfVxNlhcCyRrQHPOJh1jE1uYy1ZrVyVrFa3FNGbC93EnbkP7rpjnXLLCNp0XXVNO0Cmr6iJgGTMYewDgyQEBWdK1Ek7g+pnkqH3wjpCC1odk4MjADW3G4K3DiaMNr7jfLxSVmbNtjn47VnlW+MW6rR5m6KmDpHmWVkUbXSSPawvOEuaxziBhbc32WX0xR0zYo2RsFmsY1rRwaLD4Bch5odEdPWS1bm/Z04MUR2GZ4+0cPZbZv5iuyLrj525ZeiIi0yIiICK1VY8J6O2K2WLV42Wr1rK30sf5Dl5NzQbatN5b8iaKv68jxDOBYTMLQ7g14OT26sjnuIWNmbJ6Yf+bF+qsIOW8peRlTSOu5rZ2DVNTuuR7UYONvxHFa82recmzB3B2TvMWI8Qu6KFW6Igm+9p438XMaT52uppduNdMR2oz3izh9fggq2etbvBb810up5BUbs2sfH/wDnI4DyNwFjp+bsfu6yQe2xjx8MJU4ryaC9wMsRBBzcMuLVk1mK7m7qAMUc8T3tILRgLMXAuxEDK6xNRQVcX3tDL7UY6Qd/VvZZuNWZRSisSVQb22SM9qN4/RUN0jEf3g+Szqt7iWrgqXesVDFdH/Eb7wVQqmfxGe8PqmjaaKx+/wCCqFc7cPL+6gmoYPTb7wVs10Y/eN8wU0bT56kuFiB4KHoyTo3vGzFitwfn8wVadpGIfvAqoZw83jjkebW6sbzl5JpNxnm1DT6QWFrXh1VkbgQ28S4/RZCk0DWzdil6MH0pnBn8na+C2LR/N7HhJqZXvldbOMmNrQPRAzv3lXHBLm1NryNRIV1tW8bVtUnN3D6NTUt/OD82q2Obxv8Axs3usP6K8Dm1t1aSCLDMKG6O7g7c0jzI+i3H/wCvh/xsvuR/RVM5v27ayY9zYx/SU4HNr8NYLWdkUqKvUyMh0sjmxxt3veQ1vhcrZmc39P6c1Q7/AFA3/taslovkrSU7w+OHrjU9znPcNmRccvBJ/M5um8ktCNoqSGmYb4GdZ3rPd1nv8XElZhc5ia/0Q78t/wBFlKNlZ6HSD2jYeT10c25IomjelwfbYcV/R3cdl+5S0BERAREQLKh0LTraD3gLxEFp2j4jriZ7oVl2hoD+6b4XHyREFt2gKc/u/wCZ31VB5OweqfeKIgoPJqH8fvf2VP8A8Yi9Z/mPoiIKXcloj6b/ADb9FZk5HQO13PeGH+lEQR38gaQ642n/AE4/9qsnm2oT+5Z/04/9qIg8bzbUQ1Qx/wDSj+ilN5C0w1NA7o4/9qIguM5GwDUSO5rB/SrreSsY9N/8v0XqIPRyXi9d/m36L0cmIvWf5j6IiCocmYd7/eH0VY5OQeq73ivUQVN5P0/8P+Z31VxuhYB+6HxPzKIgvN0bCP3LPdCvMgaNTGjuAC8RBcAXqIgIiIP/2Q=="/>
          <p:cNvSpPr>
            <a:spLocks noChangeAspect="1" noChangeArrowheads="1"/>
          </p:cNvSpPr>
          <p:nvPr/>
        </p:nvSpPr>
        <p:spPr bwMode="auto">
          <a:xfrm>
            <a:off x="155575" y="-192617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AutoShape 8" descr="Resultado de imagen de Platypus draw"/>
          <p:cNvSpPr>
            <a:spLocks noChangeAspect="1" noChangeArrowheads="1"/>
          </p:cNvSpPr>
          <p:nvPr/>
        </p:nvSpPr>
        <p:spPr bwMode="auto">
          <a:xfrm>
            <a:off x="307975" y="10584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Shape 547"/>
          <p:cNvSpPr txBox="1">
            <a:spLocks/>
          </p:cNvSpPr>
          <p:nvPr/>
        </p:nvSpPr>
        <p:spPr>
          <a:xfrm>
            <a:off x="360746" y="6074840"/>
            <a:ext cx="682862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/>
              <a:t>4</a:t>
            </a:r>
          </a:p>
        </p:txBody>
      </p:sp>
      <p:sp>
        <p:nvSpPr>
          <p:cNvPr id="4" name="AutoShape 2" descr="Resultado de imagen de downloa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7170" name="Picture 2" descr="C:\Users\ALVARO\Desktop\negocio (2)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746" y="2204864"/>
            <a:ext cx="8460236" cy="2105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Resultado de imagen de Interactiv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8667" y="3612750"/>
            <a:ext cx="1242170" cy="1242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hape 625"/>
          <p:cNvSpPr txBox="1">
            <a:spLocks/>
          </p:cNvSpPr>
          <p:nvPr/>
        </p:nvSpPr>
        <p:spPr>
          <a:xfrm>
            <a:off x="3112603" y="4938293"/>
            <a:ext cx="2664298" cy="700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000" dirty="0"/>
              <a:t>Interactive</a:t>
            </a:r>
          </a:p>
        </p:txBody>
      </p:sp>
    </p:spTree>
    <p:extLst>
      <p:ext uri="{BB962C8B-B14F-4D97-AF65-F5344CB8AC3E}">
        <p14:creationId xmlns:p14="http://schemas.microsoft.com/office/powerpoint/2010/main" val="1180070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7" name="Shape 547"/>
          <p:cNvSpPr txBox="1">
            <a:spLocks noGrp="1"/>
          </p:cNvSpPr>
          <p:nvPr>
            <p:ph type="title"/>
          </p:nvPr>
        </p:nvSpPr>
        <p:spPr>
          <a:xfrm>
            <a:off x="747925" y="300033"/>
            <a:ext cx="61404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Our Path Today</a:t>
            </a:r>
            <a:endParaRPr sz="4800" dirty="0"/>
          </a:p>
        </p:txBody>
      </p:sp>
      <p:sp>
        <p:nvSpPr>
          <p:cNvPr id="548" name="Shape 548"/>
          <p:cNvSpPr txBox="1">
            <a:spLocks noGrp="1"/>
          </p:cNvSpPr>
          <p:nvPr>
            <p:ph type="body" idx="1"/>
          </p:nvPr>
        </p:nvSpPr>
        <p:spPr>
          <a:xfrm>
            <a:off x="809628" y="1340768"/>
            <a:ext cx="6140400" cy="52805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s-ES" sz="5200" dirty="0" smtClean="0"/>
              <a:t>Final </a:t>
            </a:r>
            <a:r>
              <a:rPr lang="es-ES" sz="5200" dirty="0" err="1" smtClean="0"/>
              <a:t>Version</a:t>
            </a:r>
            <a:endParaRPr lang="es-ES" sz="5200" dirty="0" smtClean="0"/>
          </a:p>
          <a:p>
            <a:pPr>
              <a:spcBef>
                <a:spcPts val="0"/>
              </a:spcBef>
            </a:pPr>
            <a:r>
              <a:rPr lang="es-ES" sz="5200" dirty="0" err="1" smtClean="0"/>
              <a:t>Bussiness</a:t>
            </a:r>
            <a:r>
              <a:rPr lang="es-ES" sz="5200" dirty="0" smtClean="0"/>
              <a:t> Demo</a:t>
            </a:r>
          </a:p>
          <a:p>
            <a:pPr>
              <a:spcBef>
                <a:spcPts val="0"/>
              </a:spcBef>
            </a:pPr>
            <a:r>
              <a:rPr lang="es-ES" sz="5200" dirty="0" err="1" smtClean="0"/>
              <a:t>Advertising</a:t>
            </a:r>
            <a:r>
              <a:rPr lang="es-ES" sz="5200" dirty="0" smtClean="0"/>
              <a:t> Plan</a:t>
            </a:r>
            <a:endParaRPr lang="es-ES" sz="5200" dirty="0"/>
          </a:p>
        </p:txBody>
      </p:sp>
      <p:sp>
        <p:nvSpPr>
          <p:cNvPr id="7" name="Shape 547"/>
          <p:cNvSpPr txBox="1">
            <a:spLocks/>
          </p:cNvSpPr>
          <p:nvPr/>
        </p:nvSpPr>
        <p:spPr>
          <a:xfrm>
            <a:off x="305572" y="6095732"/>
            <a:ext cx="504056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/>
              <a:t>5</a:t>
            </a:r>
          </a:p>
        </p:txBody>
      </p:sp>
      <p:sp>
        <p:nvSpPr>
          <p:cNvPr id="5" name="Shape 729"/>
          <p:cNvSpPr/>
          <p:nvPr/>
        </p:nvSpPr>
        <p:spPr>
          <a:xfrm>
            <a:off x="4598888" y="3717032"/>
            <a:ext cx="3384376" cy="2956582"/>
          </a:xfrm>
          <a:custGeom>
            <a:avLst/>
            <a:gdLst/>
            <a:ahLst/>
            <a:cxnLst/>
            <a:rect l="0" t="0" r="0" b="0"/>
            <a:pathLst>
              <a:path w="18981" h="16766" extrusionOk="0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706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ctrTitle"/>
          </p:nvPr>
        </p:nvSpPr>
        <p:spPr>
          <a:xfrm>
            <a:off x="2339752" y="3717032"/>
            <a:ext cx="638172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Final Version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3267552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 txBox="1">
            <a:spLocks noGrp="1"/>
          </p:cNvSpPr>
          <p:nvPr>
            <p:ph type="title"/>
          </p:nvPr>
        </p:nvSpPr>
        <p:spPr>
          <a:xfrm>
            <a:off x="747925" y="300033"/>
            <a:ext cx="61404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800" dirty="0" smtClean="0"/>
              <a:t>Completed: MVP</a:t>
            </a:r>
            <a:endParaRPr sz="4800" dirty="0"/>
          </a:p>
        </p:txBody>
      </p:sp>
      <p:sp>
        <p:nvSpPr>
          <p:cNvPr id="2" name="AutoShape 2" descr="Resultado de imagen de Angular"/>
          <p:cNvSpPr>
            <a:spLocks noChangeAspect="1" noChangeArrowheads="1"/>
          </p:cNvSpPr>
          <p:nvPr/>
        </p:nvSpPr>
        <p:spPr bwMode="auto">
          <a:xfrm>
            <a:off x="155575" y="-192617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3" name="AutoShape 4" descr="Resultado de imagen de Angular"/>
          <p:cNvSpPr>
            <a:spLocks noChangeAspect="1" noChangeArrowheads="1"/>
          </p:cNvSpPr>
          <p:nvPr/>
        </p:nvSpPr>
        <p:spPr bwMode="auto">
          <a:xfrm>
            <a:off x="307975" y="10584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4" name="AutoShape 6" descr="Resultado de imagen de Angular"/>
          <p:cNvSpPr>
            <a:spLocks noChangeAspect="1" noChangeArrowheads="1"/>
          </p:cNvSpPr>
          <p:nvPr/>
        </p:nvSpPr>
        <p:spPr bwMode="auto">
          <a:xfrm>
            <a:off x="460375" y="213784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9" name="Shape 547"/>
          <p:cNvSpPr txBox="1">
            <a:spLocks/>
          </p:cNvSpPr>
          <p:nvPr/>
        </p:nvSpPr>
        <p:spPr>
          <a:xfrm>
            <a:off x="360746" y="6074840"/>
            <a:ext cx="826878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 smtClean="0"/>
              <a:t>7</a:t>
            </a:r>
            <a:endParaRPr lang="es-ES" sz="4000" dirty="0"/>
          </a:p>
        </p:txBody>
      </p:sp>
      <p:pic>
        <p:nvPicPr>
          <p:cNvPr id="10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hape 625"/>
          <p:cNvSpPr txBox="1">
            <a:spLocks/>
          </p:cNvSpPr>
          <p:nvPr/>
        </p:nvSpPr>
        <p:spPr>
          <a:xfrm>
            <a:off x="5169967" y="5055736"/>
            <a:ext cx="3195244" cy="88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400" dirty="0"/>
              <a:t>Interactive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="" xmlns:a16="http://schemas.microsoft.com/office/drawing/2014/main" id="{5C35ED14-3FFD-4CEB-8B91-475B6E2728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747" y="1500034"/>
            <a:ext cx="2209800" cy="2209800"/>
          </a:xfrm>
          <a:prstGeom prst="rect">
            <a:avLst/>
          </a:prstGeom>
        </p:spPr>
      </p:pic>
      <p:pic>
        <p:nvPicPr>
          <p:cNvPr id="15" name="Picture 4" descr="Resultado de imagen de Interactiv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090" y="3327544"/>
            <a:ext cx="1837312" cy="183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n 5">
            <a:extLst>
              <a:ext uri="{FF2B5EF4-FFF2-40B4-BE49-F238E27FC236}">
                <a16:creationId xmlns="" xmlns:a16="http://schemas.microsoft.com/office/drawing/2014/main" id="{8F7025B3-EF36-4E32-A619-EF31E9D061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7673" y="1325454"/>
            <a:ext cx="2079566" cy="2088231"/>
          </a:xfrm>
          <a:prstGeom prst="rect">
            <a:avLst/>
          </a:prstGeom>
        </p:spPr>
      </p:pic>
      <p:sp>
        <p:nvSpPr>
          <p:cNvPr id="17" name="Shape 625"/>
          <p:cNvSpPr txBox="1">
            <a:spLocks/>
          </p:cNvSpPr>
          <p:nvPr/>
        </p:nvSpPr>
        <p:spPr>
          <a:xfrm>
            <a:off x="1244463" y="2957207"/>
            <a:ext cx="3519478" cy="88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400" dirty="0"/>
              <a:t>Transactions</a:t>
            </a:r>
          </a:p>
        </p:txBody>
      </p:sp>
      <p:sp>
        <p:nvSpPr>
          <p:cNvPr id="18" name="Shape 625"/>
          <p:cNvSpPr txBox="1">
            <a:spLocks/>
          </p:cNvSpPr>
          <p:nvPr/>
        </p:nvSpPr>
        <p:spPr>
          <a:xfrm>
            <a:off x="1449834" y="5911671"/>
            <a:ext cx="3195244" cy="884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n" sz="4000" dirty="0" smtClean="0"/>
              <a:t>Licenses</a:t>
            </a:r>
            <a:endParaRPr lang="en" sz="4000" dirty="0"/>
          </a:p>
        </p:txBody>
      </p:sp>
      <p:pic>
        <p:nvPicPr>
          <p:cNvPr id="3075" name="Picture 3" descr="C:\Users\ALVARO\Desktop\índicecill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670" y="3668433"/>
            <a:ext cx="1897064" cy="2496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4627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 txBox="1">
            <a:spLocks noGrp="1"/>
          </p:cNvSpPr>
          <p:nvPr>
            <p:ph type="ctrTitle"/>
          </p:nvPr>
        </p:nvSpPr>
        <p:spPr>
          <a:xfrm>
            <a:off x="3059832" y="3717032"/>
            <a:ext cx="566164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6000" dirty="0" smtClean="0"/>
              <a:t>Business Demo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2396475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 txBox="1">
            <a:spLocks noGrp="1"/>
          </p:cNvSpPr>
          <p:nvPr>
            <p:ph type="title"/>
          </p:nvPr>
        </p:nvSpPr>
        <p:spPr>
          <a:xfrm>
            <a:off x="747925" y="300033"/>
            <a:ext cx="61404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4800" dirty="0" smtClean="0"/>
              <a:t>Business Demo</a:t>
            </a:r>
            <a:endParaRPr sz="4800" dirty="0"/>
          </a:p>
        </p:txBody>
      </p:sp>
      <p:sp>
        <p:nvSpPr>
          <p:cNvPr id="2" name="AutoShape 2" descr="Resultado de imagen de Angular"/>
          <p:cNvSpPr>
            <a:spLocks noChangeAspect="1" noChangeArrowheads="1"/>
          </p:cNvSpPr>
          <p:nvPr/>
        </p:nvSpPr>
        <p:spPr bwMode="auto">
          <a:xfrm>
            <a:off x="155575" y="-192617"/>
            <a:ext cx="304800" cy="40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9" name="Shape 547"/>
          <p:cNvSpPr txBox="1">
            <a:spLocks/>
          </p:cNvSpPr>
          <p:nvPr/>
        </p:nvSpPr>
        <p:spPr>
          <a:xfrm>
            <a:off x="157566" y="6104392"/>
            <a:ext cx="826878" cy="783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r>
              <a:rPr lang="es-ES" sz="4000" dirty="0"/>
              <a:t>9</a:t>
            </a:r>
          </a:p>
        </p:txBody>
      </p:sp>
      <p:pic>
        <p:nvPicPr>
          <p:cNvPr id="10" name="Picture 2" descr="C:\Users\ALVARO\Desktop\OTROTR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3184" y="0"/>
            <a:ext cx="17208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blob:https://web.telegram.org/010c13d0-a934-47ad-ae79-43d09d924d2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6" name="AutoShape 4" descr="blob:https://web.telegram.org/010c13d0-a934-47ad-ae79-43d09d924d2a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sp>
        <p:nvSpPr>
          <p:cNvPr id="8" name="Shape 542"/>
          <p:cNvSpPr txBox="1">
            <a:spLocks noGrp="1"/>
          </p:cNvSpPr>
          <p:nvPr>
            <p:ph type="body" idx="1"/>
          </p:nvPr>
        </p:nvSpPr>
        <p:spPr>
          <a:xfrm>
            <a:off x="-108520" y="1772816"/>
            <a:ext cx="9144000" cy="18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buNone/>
            </a:pPr>
            <a:r>
              <a:rPr lang="es-ES" sz="5200" dirty="0" smtClean="0">
                <a:latin typeface="Dosis" panose="020B0604020202020204" charset="0"/>
              </a:rPr>
              <a:t>www.interacteach.tk</a:t>
            </a:r>
            <a:endParaRPr sz="5200" dirty="0">
              <a:latin typeface="Dosis" panose="020B0604020202020204" charset="0"/>
            </a:endParaRPr>
          </a:p>
        </p:txBody>
      </p:sp>
      <p:pic>
        <p:nvPicPr>
          <p:cNvPr id="6146" name="Picture 2" descr="C:\Users\ALVARO\Desktop\Youtube Play Logo transparent PNG - StickPNG_files\580b57fcd9996e24bc43c54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3341361"/>
            <a:ext cx="3076600" cy="2166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375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5899</TotalTime>
  <Words>840</Words>
  <Application>Microsoft Office PowerPoint</Application>
  <PresentationFormat>Presentación en pantalla (4:3)</PresentationFormat>
  <Paragraphs>92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Arial</vt:lpstr>
      <vt:lpstr>Dosis</vt:lpstr>
      <vt:lpstr>Sniglet</vt:lpstr>
      <vt:lpstr>Friar template</vt:lpstr>
      <vt:lpstr>InteracTeach</vt:lpstr>
      <vt:lpstr>Presentación de PowerPoint</vt:lpstr>
      <vt:lpstr>Idea</vt:lpstr>
      <vt:lpstr>Idea</vt:lpstr>
      <vt:lpstr>Our Path Today</vt:lpstr>
      <vt:lpstr>Final Version</vt:lpstr>
      <vt:lpstr>Completed: MVP</vt:lpstr>
      <vt:lpstr>Business Demo</vt:lpstr>
      <vt:lpstr>Business Demo</vt:lpstr>
      <vt:lpstr>Advertising Plan</vt:lpstr>
      <vt:lpstr>Advertising Plan: Focus</vt:lpstr>
      <vt:lpstr>Advertising Plan: Budget</vt:lpstr>
      <vt:lpstr>Adv. Plan: Banners (Teachers)</vt:lpstr>
      <vt:lpstr>Adv. Plan: Banners (Programmers)</vt:lpstr>
      <vt:lpstr>Adv. Plan: Banners (Investors)</vt:lpstr>
      <vt:lpstr>Adv. Plan: Social Networks</vt:lpstr>
      <vt:lpstr>Advertising Plan: Meetings</vt:lpstr>
      <vt:lpstr>Advertising Plan: Promo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ClimbCode</dc:title>
  <dc:creator>ALVARO</dc:creator>
  <cp:lastModifiedBy>ALVARO</cp:lastModifiedBy>
  <cp:revision>575</cp:revision>
  <cp:lastPrinted>2018-05-17T18:12:49Z</cp:lastPrinted>
  <dcterms:modified xsi:type="dcterms:W3CDTF">2018-05-18T08:27:43Z</dcterms:modified>
</cp:coreProperties>
</file>